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1" r:id="rId1"/>
    <p:sldMasterId id="2147483693" r:id="rId2"/>
  </p:sldMasterIdLst>
  <p:notesMasterIdLst>
    <p:notesMasterId r:id="rId51"/>
  </p:notesMasterIdLst>
  <p:sldIdLst>
    <p:sldId id="262" r:id="rId3"/>
    <p:sldId id="275" r:id="rId4"/>
    <p:sldId id="281" r:id="rId5"/>
    <p:sldId id="279" r:id="rId6"/>
    <p:sldId id="278" r:id="rId7"/>
    <p:sldId id="280" r:id="rId8"/>
    <p:sldId id="282" r:id="rId9"/>
    <p:sldId id="285" r:id="rId10"/>
    <p:sldId id="284" r:id="rId11"/>
    <p:sldId id="286" r:id="rId12"/>
    <p:sldId id="291" r:id="rId13"/>
    <p:sldId id="289" r:id="rId14"/>
    <p:sldId id="290" r:id="rId15"/>
    <p:sldId id="296" r:id="rId16"/>
    <p:sldId id="293" r:id="rId17"/>
    <p:sldId id="295" r:id="rId18"/>
    <p:sldId id="305" r:id="rId19"/>
    <p:sldId id="299" r:id="rId20"/>
    <p:sldId id="301" r:id="rId21"/>
    <p:sldId id="302" r:id="rId22"/>
    <p:sldId id="294" r:id="rId23"/>
    <p:sldId id="306" r:id="rId24"/>
    <p:sldId id="268" r:id="rId25"/>
    <p:sldId id="273" r:id="rId26"/>
    <p:sldId id="272" r:id="rId27"/>
    <p:sldId id="258" r:id="rId28"/>
    <p:sldId id="264" r:id="rId29"/>
    <p:sldId id="329" r:id="rId30"/>
    <p:sldId id="309" r:id="rId31"/>
    <p:sldId id="266" r:id="rId32"/>
    <p:sldId id="308" r:id="rId33"/>
    <p:sldId id="311" r:id="rId34"/>
    <p:sldId id="274" r:id="rId35"/>
    <p:sldId id="315" r:id="rId36"/>
    <p:sldId id="316" r:id="rId37"/>
    <p:sldId id="319" r:id="rId38"/>
    <p:sldId id="321" r:id="rId39"/>
    <p:sldId id="320" r:id="rId40"/>
    <p:sldId id="313" r:id="rId41"/>
    <p:sldId id="314" r:id="rId42"/>
    <p:sldId id="326" r:id="rId43"/>
    <p:sldId id="328" r:id="rId44"/>
    <p:sldId id="322" r:id="rId45"/>
    <p:sldId id="323" r:id="rId46"/>
    <p:sldId id="324" r:id="rId47"/>
    <p:sldId id="325" r:id="rId48"/>
    <p:sldId id="303" r:id="rId49"/>
    <p:sldId id="261" r:id="rId50"/>
  </p:sldIdLst>
  <p:sldSz cx="9144000" cy="6858000" type="screen4x3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8">
          <p15:clr>
            <a:srgbClr val="A4A3A4"/>
          </p15:clr>
        </p15:guide>
        <p15:guide id="2" pos="218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0D50"/>
    <a:srgbClr val="621B40"/>
    <a:srgbClr val="9C2A33"/>
    <a:srgbClr val="4A7335"/>
    <a:srgbClr val="07A33B"/>
    <a:srgbClr val="174B66"/>
    <a:srgbClr val="DE372D"/>
    <a:srgbClr val="503A6E"/>
    <a:srgbClr val="00B3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1" autoAdjust="0"/>
    <p:restoredTop sz="94118" autoAdjust="0"/>
  </p:normalViewPr>
  <p:slideViewPr>
    <p:cSldViewPr>
      <p:cViewPr varScale="1">
        <p:scale>
          <a:sx n="117" d="100"/>
          <a:sy n="117" d="100"/>
        </p:scale>
        <p:origin x="177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2" d="100"/>
          <a:sy n="82" d="100"/>
        </p:scale>
        <p:origin x="-3114" y="-72"/>
      </p:cViewPr>
      <p:guideLst>
        <p:guide orient="horz" pos="2908"/>
        <p:guide pos="218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475" y="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4042492-C229-4CFD-800F-1F6D046B22EE}" type="datetimeFigureOut">
              <a:rPr lang="en-GB"/>
              <a:pPr>
                <a:defRPr/>
              </a:pPr>
              <a:t>16/01/2024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738" y="4386263"/>
            <a:ext cx="5546725" cy="41544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35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475" y="8769350"/>
            <a:ext cx="3005138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EA01EA78-9250-44B6-9A82-6BEB7DBA5EE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509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sbomb.com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statsbomb.com/wp-content/uploads/2019/12/Using-StatsBomb-Data-In-R.pdf" TargetMode="External"/><Relationship Id="rId4" Type="http://schemas.openxmlformats.org/officeDocument/2006/relationships/hyperlink" Target="https://statsbomb.com/what-we-do/hub/free-data/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https://statsbomb.com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en-US" sz="12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https://statsbomb.com/what-we-do/hub/free-data/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en-US" sz="12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http://statsbomb.com/wp-content/uploads/2019/12/Using-StatsBomb-Data-In-R.pdf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  </a:t>
            </a:r>
          </a:p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01EA78-9250-44B6-9A82-6BEB7DBA5EE8}" type="slidenum">
              <a:rPr lang="en-GB" smtClean="0"/>
              <a:pPr>
                <a:defRPr/>
              </a:pPr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0347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01EA78-9250-44B6-9A82-6BEB7DBA5EE8}" type="slidenum">
              <a:rPr lang="en-GB" smtClean="0"/>
              <a:pPr>
                <a:defRPr/>
              </a:pPr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361945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01EA78-9250-44B6-9A82-6BEB7DBA5EE8}" type="slidenum">
              <a:rPr lang="en-GB" smtClean="0"/>
              <a:pPr>
                <a:defRPr/>
              </a:pPr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5657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01EA78-9250-44B6-9A82-6BEB7DBA5EE8}" type="slidenum">
              <a:rPr lang="en-GB" smtClean="0"/>
              <a:pPr>
                <a:defRPr/>
              </a:pPr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6521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CD8F8-4689-7FF7-9F07-41C5A6A70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969DA0-3C11-A662-3705-2747666E3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097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DFB38D-BD32-1A67-8562-60AFC40E4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546151-CBB0-CFFC-BDDD-EBA9ED10E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F72031-7278-756E-68C4-6601F0BDFE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D39D97-2326-CD67-DBC5-CD0EF1CF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ED94B-D40C-E732-1773-9338B4D40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FC459C-C432-6B25-A1EE-32F606D05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FFF99B4-18B4-FB4B-ACF5-0806FBD19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268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04AF6-F447-BB6A-3855-6B9382F10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3CD325-0955-C586-F69D-66751E23A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0051E0-DF2E-A614-1064-AAFB6769B7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B0566F-1D43-BDEF-FC7B-1A3919461A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D48C2F-54C9-0648-8109-D7692B266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776D96-0DA7-F57F-248B-6D6DC5469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FFF99B4-18B4-FB4B-ACF5-0806FBD19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5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71D7-B407-CCEA-9F57-5804B2AF4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0C4335-5114-3F00-DD76-0DA4F026B0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C754D-F011-85D9-69A3-90B2310CF5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0D78A-0006-052A-A40D-417664ECF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2E3F1-2967-EC84-31A3-010FB6130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FFF99B4-18B4-FB4B-ACF5-0806FBD19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33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C362DB-4B53-D07A-90A1-A086AA0AD1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17ED9F-4827-E7BE-BEC3-A8B7B0C38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62048B-0E3E-1B7D-B0B2-0E0C379B99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B4E6B-BDAB-5A8C-6837-61DA9A68A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4AB08-6073-6EBC-1D1F-96873E83E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FFF99B4-18B4-FB4B-ACF5-0806FBD19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7222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1B58C-CB0B-9990-83E9-0CA40891D7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512" y="1145989"/>
            <a:ext cx="8856984" cy="2016226"/>
          </a:xfrm>
        </p:spPr>
        <p:txBody>
          <a:bodyPr tIns="72000" anchor="ctr" anchorCtr="0"/>
          <a:lstStyle>
            <a:lvl1pPr algn="ctr">
              <a:defRPr sz="600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EB2DA8-358E-0D4D-2078-0FC7E448E1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9512" y="4055827"/>
            <a:ext cx="8856984" cy="1656184"/>
          </a:xfrm>
        </p:spPr>
        <p:txBody>
          <a:bodyPr lIns="72000" tIns="360000" rIns="72000" bIns="360000">
            <a:noAutofit/>
          </a:bodyPr>
          <a:lstStyle>
            <a:lvl1pPr marL="0" indent="0" algn="ctr">
              <a:buNone/>
              <a:defRPr sz="32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Dr. Joe Stone</a:t>
            </a:r>
          </a:p>
          <a:p>
            <a:r>
              <a:rPr lang="en-US" dirty="0"/>
              <a:t>Joseph.stone@shu.ac.uk</a:t>
            </a:r>
          </a:p>
          <a:p>
            <a:endParaRPr lang="en-US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35F71B0-3349-98BD-EB87-C073FB58E5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34400"/>
            <a:ext cx="1512888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94C4057-AEC7-7998-E756-761C9C505491}"/>
              </a:ext>
            </a:extLst>
          </p:cNvPr>
          <p:cNvSpPr txBox="1">
            <a:spLocks/>
          </p:cNvSpPr>
          <p:nvPr userDrawn="1"/>
        </p:nvSpPr>
        <p:spPr>
          <a:xfrm>
            <a:off x="179512" y="5877272"/>
            <a:ext cx="8856984" cy="898780"/>
          </a:xfrm>
          <a:prstGeom prst="rect">
            <a:avLst/>
          </a:prstGeom>
          <a:solidFill>
            <a:srgbClr val="621B40"/>
          </a:solidFill>
        </p:spPr>
        <p:txBody>
          <a:bodyPr vert="horz" lIns="72000" tIns="72000" rIns="72000" bIns="720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/>
              <a:t>ADD Module</a:t>
            </a:r>
          </a:p>
        </p:txBody>
      </p:sp>
    </p:spTree>
    <p:extLst>
      <p:ext uri="{BB962C8B-B14F-4D97-AF65-F5344CB8AC3E}">
        <p14:creationId xmlns:p14="http://schemas.microsoft.com/office/powerpoint/2010/main" val="2672085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41B58C-CB0B-9990-83E9-0CA40891D74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9512" y="1145989"/>
            <a:ext cx="8856984" cy="2016226"/>
          </a:xfrm>
        </p:spPr>
        <p:txBody>
          <a:bodyPr tIns="72000" anchor="ctr" anchorCtr="0"/>
          <a:lstStyle>
            <a:lvl1pPr algn="ctr">
              <a:defRPr sz="4800"/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EB2DA8-358E-0D4D-2078-0FC7E448E1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3508" y="5712011"/>
            <a:ext cx="8856984" cy="964055"/>
          </a:xfrm>
          <a:solidFill>
            <a:srgbClr val="621B40"/>
          </a:solidFill>
        </p:spPr>
        <p:txBody>
          <a:bodyPr lIns="72000" tIns="360000" rIns="72000" bIns="360000">
            <a:noAutofit/>
          </a:bodyPr>
          <a:lstStyle>
            <a:lvl1pPr marL="0" indent="0" algn="ctr">
              <a:buNone/>
              <a:defRPr sz="28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Add Module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035F71B0-3349-98BD-EB87-C073FB58E5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234400"/>
            <a:ext cx="1512888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94C4057-AEC7-7998-E756-761C9C505491}"/>
              </a:ext>
            </a:extLst>
          </p:cNvPr>
          <p:cNvSpPr txBox="1">
            <a:spLocks/>
          </p:cNvSpPr>
          <p:nvPr userDrawn="1"/>
        </p:nvSpPr>
        <p:spPr>
          <a:xfrm>
            <a:off x="143508" y="4653136"/>
            <a:ext cx="8856984" cy="1058875"/>
          </a:xfrm>
          <a:prstGeom prst="rect">
            <a:avLst/>
          </a:prstGeom>
          <a:solidFill>
            <a:srgbClr val="B70D50"/>
          </a:solidFill>
        </p:spPr>
        <p:txBody>
          <a:bodyPr vert="horz" lIns="72000" tIns="72000" rIns="72000" bIns="720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/>
              <a:t>Dr. Joe Stone</a:t>
            </a:r>
          </a:p>
          <a:p>
            <a:pPr fontAlgn="auto">
              <a:spcAft>
                <a:spcPts val="0"/>
              </a:spcAft>
            </a:pPr>
            <a:r>
              <a:rPr lang="en-US" sz="2800" dirty="0"/>
              <a:t>Joseph.stone@shu.ac.uk</a:t>
            </a:r>
          </a:p>
        </p:txBody>
      </p:sp>
    </p:spTree>
    <p:extLst>
      <p:ext uri="{BB962C8B-B14F-4D97-AF65-F5344CB8AC3E}">
        <p14:creationId xmlns:p14="http://schemas.microsoft.com/office/powerpoint/2010/main" val="2673413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E5FA319-EF44-7CC2-BB1F-D374050F8439}"/>
              </a:ext>
            </a:extLst>
          </p:cNvPr>
          <p:cNvSpPr txBox="1">
            <a:spLocks/>
          </p:cNvSpPr>
          <p:nvPr userDrawn="1"/>
        </p:nvSpPr>
        <p:spPr>
          <a:xfrm>
            <a:off x="-16470" y="1699220"/>
            <a:ext cx="9168706" cy="864890"/>
          </a:xfrm>
          <a:prstGeom prst="rect">
            <a:avLst/>
          </a:prstGeom>
          <a:solidFill>
            <a:srgbClr val="B70D50"/>
          </a:solidFill>
          <a:ln w="28575">
            <a:noFill/>
          </a:ln>
        </p:spPr>
        <p:txBody>
          <a:bodyPr vert="horz" lIns="108000" tIns="0" rIns="0" bIns="0" rtlCol="0" anchor="t" anchorCtr="0">
            <a:noAutofit/>
          </a:bodyPr>
          <a:lstStyle>
            <a:lvl1pPr algn="l" rtl="0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lang="en-GB" sz="4000" b="1" kern="1200" spc="-10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2pPr>
            <a:lvl3pPr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3pPr>
            <a:lvl4pPr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4pPr>
            <a:lvl5pPr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br>
              <a:rPr lang="en-US" dirty="0"/>
            </a:b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Thank You for Listening 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513201B-DFBB-F762-9C14-482C754709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14325"/>
            <a:ext cx="1512888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DFF0DEE-7077-2671-C2CE-5B70F5FF57D5}"/>
              </a:ext>
            </a:extLst>
          </p:cNvPr>
          <p:cNvSpPr txBox="1">
            <a:spLocks/>
          </p:cNvSpPr>
          <p:nvPr userDrawn="1"/>
        </p:nvSpPr>
        <p:spPr>
          <a:xfrm>
            <a:off x="-8234" y="4869687"/>
            <a:ext cx="9160470" cy="1491425"/>
          </a:xfrm>
          <a:prstGeom prst="rect">
            <a:avLst/>
          </a:prstGeom>
          <a:solidFill>
            <a:srgbClr val="B70D50"/>
          </a:solidFill>
        </p:spPr>
        <p:txBody>
          <a:bodyPr vert="horz" lIns="72000" tIns="72000" rIns="72000" bIns="720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800" dirty="0"/>
              <a:t>Dr. Joe Stone</a:t>
            </a:r>
          </a:p>
          <a:p>
            <a:pPr fontAlgn="auto">
              <a:spcAft>
                <a:spcPts val="0"/>
              </a:spcAft>
            </a:pPr>
            <a:r>
              <a:rPr lang="en-US" sz="2800" dirty="0"/>
              <a:t>Joseph.stone@shu.ac.uk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6DC742C-8C62-6BEF-7DC1-5B239D526560}"/>
              </a:ext>
            </a:extLst>
          </p:cNvPr>
          <p:cNvSpPr txBox="1">
            <a:spLocks/>
          </p:cNvSpPr>
          <p:nvPr userDrawn="1"/>
        </p:nvSpPr>
        <p:spPr>
          <a:xfrm>
            <a:off x="-8236" y="2555096"/>
            <a:ext cx="9168706" cy="873904"/>
          </a:xfrm>
          <a:prstGeom prst="rect">
            <a:avLst/>
          </a:prstGeom>
          <a:solidFill>
            <a:srgbClr val="621B40"/>
          </a:solidFill>
        </p:spPr>
        <p:txBody>
          <a:bodyPr vert="horz" lIns="72000" tIns="72000" rIns="72000" bIns="7200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4000" dirty="0"/>
              <a:t>Any Questions?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83BAC-625A-E506-5474-99E7A555BD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-12352" y="6361112"/>
            <a:ext cx="9172822" cy="365125"/>
          </a:xfrm>
        </p:spPr>
        <p:txBody>
          <a:bodyPr/>
          <a:lstStyle/>
          <a:p>
            <a:fld id="{B64DDB53-9CE5-2945-9C3A-8A6752BBF3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473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20A54-590E-70E9-0BE6-B7B8B272A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7507"/>
            <a:ext cx="9144000" cy="811213"/>
          </a:xfrm>
        </p:spPr>
        <p:txBody>
          <a:bodyPr lIns="72000" tIns="72000" rIns="72000" bIns="72000">
            <a:no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1FFED-FD06-3B52-E5EE-4F6F85E2F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098303"/>
            <a:ext cx="8928992" cy="51390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CE7E4B-BA10-85D1-FD31-2F2C7EC029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0" y="6453336"/>
            <a:ext cx="9144000" cy="365125"/>
          </a:xfrm>
        </p:spPr>
        <p:txBody>
          <a:bodyPr/>
          <a:lstStyle/>
          <a:p>
            <a:fld id="{B64DDB53-9CE5-2945-9C3A-8A6752BBF3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7009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29CED-88FE-EB22-0EFC-B79C006D9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F230B-CCB3-61A0-9D8A-2F2D0A87B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DE481-353C-4E52-37EF-55AD9850C6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588F0-331B-9006-5F6B-8B888BEE6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ACA43-36ED-5CAD-E4DB-1864E46F2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FFF99B4-18B4-FB4B-ACF5-0806FBD19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460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65CE7-3C86-D8CC-1269-CE24A8D30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DBFF06-458A-0421-3196-36FD186066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17AF03-6725-7511-5184-0A252539D0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E2D49D-95F6-2F61-6594-495ED5FEF4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8263AC-29C8-C2DA-7AB2-8F3F0A90E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4942F7-28D9-3460-0F9F-E386B27BF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FFF99B4-18B4-FB4B-ACF5-0806FBD19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17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1FA0E-DB13-9389-B093-A8F8C7D8E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5687D-43CB-CD67-1580-A1E4023AAA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F597F2-479F-9D16-7216-8ADC36E85D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1FC04A-7398-2155-8422-46E12B90AC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8E460C-CC5F-A898-CB37-EA7EAA200D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D1DBA1-0B1F-938B-BD13-9FC9D48A00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194EA7-4D7D-77A7-0CC7-1DEB20538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72E395-2B14-43F4-F11C-45B1A2981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FFF99B4-18B4-FB4B-ACF5-0806FBD19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767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B7CDC-ECC7-DDD9-FFF7-00CC22AA8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6D1F0A-087D-D3FE-F712-FFF2564866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AC1750-C007-2F85-DCB4-AD4014052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EC156F-A8F4-E3FB-0E3E-E836FBFE9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FFF99B4-18B4-FB4B-ACF5-0806FBD19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347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E5FA319-EF44-7CC2-BB1F-D374050F8439}"/>
              </a:ext>
            </a:extLst>
          </p:cNvPr>
          <p:cNvSpPr txBox="1">
            <a:spLocks/>
          </p:cNvSpPr>
          <p:nvPr userDrawn="1"/>
        </p:nvSpPr>
        <p:spPr>
          <a:xfrm>
            <a:off x="0" y="1699220"/>
            <a:ext cx="9152235" cy="864890"/>
          </a:xfrm>
          <a:prstGeom prst="rect">
            <a:avLst/>
          </a:prstGeom>
          <a:solidFill>
            <a:srgbClr val="B70D50"/>
          </a:solidFill>
          <a:ln w="28575">
            <a:noFill/>
          </a:ln>
        </p:spPr>
        <p:txBody>
          <a:bodyPr vert="horz" lIns="108000" tIns="0" rIns="0" bIns="0" rtlCol="0" anchor="t" anchorCtr="0">
            <a:noAutofit/>
          </a:bodyPr>
          <a:lstStyle>
            <a:lvl1pPr algn="l" rtl="0" fontAlgn="base">
              <a:lnSpc>
                <a:spcPts val="27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lang="en-GB" sz="4000" b="1" kern="1200" spc="-10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defRPr>
            </a:lvl1pPr>
            <a:lvl2pPr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2pPr>
            <a:lvl3pPr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3pPr>
            <a:lvl4pPr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4pPr>
            <a:lvl5pPr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ts val="3100"/>
              </a:lnSpc>
              <a:spcBef>
                <a:spcPct val="0"/>
              </a:spcBef>
              <a:spcAft>
                <a:spcPct val="0"/>
              </a:spcAft>
              <a:buClr>
                <a:srgbClr val="B70D50"/>
              </a:buClr>
              <a:buFont typeface="FS Clerkenwell"/>
              <a:defRPr sz="2600">
                <a:solidFill>
                  <a:srgbClr val="B70D50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br>
              <a:rPr lang="en-US" dirty="0"/>
            </a:b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Thank You for Listening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DCDE5C-F64D-92B3-D4FE-349334A821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8236" y="2564110"/>
            <a:ext cx="9160471" cy="864890"/>
          </a:xfrm>
          <a:solidFill>
            <a:srgbClr val="621B40"/>
          </a:solidFill>
        </p:spPr>
        <p:txBody>
          <a:bodyPr/>
          <a:lstStyle>
            <a:lvl1pPr>
              <a:defRPr sz="4000"/>
            </a:lvl1pPr>
          </a:lstStyle>
          <a:p>
            <a:pPr algn="ct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Any</a:t>
            </a:r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Questions?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513201B-DFBB-F762-9C14-482C754709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14325"/>
            <a:ext cx="1512888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F0100D61-946B-824A-8DCE-860AE0A5CF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8236" y="4684298"/>
            <a:ext cx="9160470" cy="1859377"/>
          </a:xfrm>
        </p:spPr>
        <p:txBody>
          <a:bodyPr lIns="72000" tIns="360000" rIns="72000" bIns="360000">
            <a:noAutofit/>
          </a:bodyPr>
          <a:lstStyle>
            <a:lvl1pPr marL="0" indent="0" algn="ctr">
              <a:buNone/>
              <a:defRPr sz="4000" b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Dr. Joe Stone</a:t>
            </a:r>
          </a:p>
          <a:p>
            <a:r>
              <a:rPr lang="en-US" dirty="0"/>
              <a:t>Joseph.stone@shu.ac.uk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56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314325"/>
            <a:ext cx="1512888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12EBF228-D352-4756-BB4B-9ACB9B8769BE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250825" y="4869160"/>
            <a:ext cx="8713662" cy="1602507"/>
          </a:xfrm>
          <a:prstGeom prst="rect">
            <a:avLst/>
          </a:prstGeom>
          <a:solidFill>
            <a:srgbClr val="B70D50"/>
          </a:solidFill>
        </p:spPr>
        <p:txBody>
          <a:bodyPr lIns="72000" tIns="72000" rIns="72000" bIns="72000" anchor="ctr" anchorCtr="0"/>
          <a:lstStyle>
            <a:lvl1pPr marL="0" indent="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SzPct val="80000"/>
              <a:buFont typeface="Arial" charset="0"/>
              <a:buNone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49263" indent="-268288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630238" indent="-180975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896938" indent="-266700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077913" indent="-180975" algn="l" rtl="0" fontAlgn="base">
              <a:lnSpc>
                <a:spcPts val="2100"/>
              </a:lnSpc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4000" b="1" dirty="0">
              <a:latin typeface="+mn-lt"/>
            </a:endParaRPr>
          </a:p>
          <a:p>
            <a:pPr algn="ctr"/>
            <a:r>
              <a:rPr lang="en-GB" sz="4000" b="1" dirty="0" err="1">
                <a:solidFill>
                  <a:schemeClr val="bg1"/>
                </a:solidFill>
                <a:latin typeface="+mn-lt"/>
              </a:rPr>
              <a:t>Dr.</a:t>
            </a:r>
            <a:r>
              <a:rPr lang="en-GB" sz="4000" b="1" dirty="0">
                <a:solidFill>
                  <a:schemeClr val="bg1"/>
                </a:solidFill>
                <a:latin typeface="+mn-lt"/>
              </a:rPr>
              <a:t> Joe Stone</a:t>
            </a:r>
          </a:p>
          <a:p>
            <a:pPr algn="ctr"/>
            <a:r>
              <a:rPr lang="en-GB" sz="4000" b="1" dirty="0">
                <a:solidFill>
                  <a:schemeClr val="bg1"/>
                </a:solidFill>
                <a:latin typeface="+mn-lt"/>
              </a:rPr>
              <a:t> </a:t>
            </a:r>
          </a:p>
          <a:p>
            <a:pPr algn="ctr"/>
            <a:r>
              <a:rPr lang="en-GB" sz="4000" b="1" dirty="0">
                <a:solidFill>
                  <a:schemeClr val="bg1"/>
                </a:solidFill>
                <a:latin typeface="+mn-lt"/>
              </a:rPr>
              <a:t>Joseph.stone@shu.ac.uk</a:t>
            </a: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7D49E091-B820-0723-18FD-B34A5FB33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1340768"/>
            <a:ext cx="8713662" cy="3024336"/>
          </a:xfrm>
          <a:prstGeom prst="rect">
            <a:avLst/>
          </a:prstGeom>
          <a:solidFill>
            <a:srgbClr val="621B40"/>
          </a:solidFill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 dirty="0"/>
              <a:t>ADD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hf hdr="0" ftr="0" dt="0"/>
  <p:txStyles>
    <p:titleStyle>
      <a:lvl1pPr algn="ctr" rtl="0" fontAlgn="base">
        <a:lnSpc>
          <a:spcPts val="3100"/>
        </a:lnSpc>
        <a:spcBef>
          <a:spcPct val="0"/>
        </a:spcBef>
        <a:spcAft>
          <a:spcPct val="0"/>
        </a:spcAft>
        <a:buClr>
          <a:srgbClr val="B70D50"/>
        </a:buClr>
        <a:buFont typeface="FS Clerkenwell"/>
        <a:defRPr sz="4400" b="1" kern="1200" spc="-20">
          <a:solidFill>
            <a:schemeClr val="bg1"/>
          </a:solidFill>
          <a:latin typeface="+mn-lt"/>
          <a:ea typeface="+mj-ea"/>
          <a:cs typeface="Arial" pitchFamily="34" charset="0"/>
        </a:defRPr>
      </a:lvl1pPr>
      <a:lvl2pPr algn="l" rtl="0" fontAlgn="base">
        <a:lnSpc>
          <a:spcPts val="3100"/>
        </a:lnSpc>
        <a:spcBef>
          <a:spcPct val="0"/>
        </a:spcBef>
        <a:spcAft>
          <a:spcPct val="0"/>
        </a:spcAft>
        <a:buClr>
          <a:srgbClr val="B70D50"/>
        </a:buClr>
        <a:buFont typeface="FS Clerkenwell"/>
        <a:defRPr sz="2600">
          <a:solidFill>
            <a:srgbClr val="B70D50"/>
          </a:solidFill>
          <a:latin typeface="Arial" charset="0"/>
          <a:cs typeface="Arial" charset="0"/>
        </a:defRPr>
      </a:lvl2pPr>
      <a:lvl3pPr algn="l" rtl="0" fontAlgn="base">
        <a:lnSpc>
          <a:spcPts val="3100"/>
        </a:lnSpc>
        <a:spcBef>
          <a:spcPct val="0"/>
        </a:spcBef>
        <a:spcAft>
          <a:spcPct val="0"/>
        </a:spcAft>
        <a:buClr>
          <a:srgbClr val="B70D50"/>
        </a:buClr>
        <a:buFont typeface="FS Clerkenwell"/>
        <a:defRPr sz="2600">
          <a:solidFill>
            <a:srgbClr val="B70D50"/>
          </a:solidFill>
          <a:latin typeface="Arial" charset="0"/>
          <a:cs typeface="Arial" charset="0"/>
        </a:defRPr>
      </a:lvl3pPr>
      <a:lvl4pPr algn="l" rtl="0" fontAlgn="base">
        <a:lnSpc>
          <a:spcPts val="3100"/>
        </a:lnSpc>
        <a:spcBef>
          <a:spcPct val="0"/>
        </a:spcBef>
        <a:spcAft>
          <a:spcPct val="0"/>
        </a:spcAft>
        <a:buClr>
          <a:srgbClr val="B70D50"/>
        </a:buClr>
        <a:buFont typeface="FS Clerkenwell"/>
        <a:defRPr sz="2600">
          <a:solidFill>
            <a:srgbClr val="B70D50"/>
          </a:solidFill>
          <a:latin typeface="Arial" charset="0"/>
          <a:cs typeface="Arial" charset="0"/>
        </a:defRPr>
      </a:lvl4pPr>
      <a:lvl5pPr algn="l" rtl="0" fontAlgn="base">
        <a:lnSpc>
          <a:spcPts val="3100"/>
        </a:lnSpc>
        <a:spcBef>
          <a:spcPct val="0"/>
        </a:spcBef>
        <a:spcAft>
          <a:spcPct val="0"/>
        </a:spcAft>
        <a:buClr>
          <a:srgbClr val="B70D50"/>
        </a:buClr>
        <a:buFont typeface="FS Clerkenwell"/>
        <a:defRPr sz="2600">
          <a:solidFill>
            <a:srgbClr val="B70D50"/>
          </a:solidFill>
          <a:latin typeface="Arial" charset="0"/>
          <a:cs typeface="Arial" charset="0"/>
        </a:defRPr>
      </a:lvl5pPr>
      <a:lvl6pPr marL="457200" algn="l" rtl="0" fontAlgn="base">
        <a:lnSpc>
          <a:spcPts val="3100"/>
        </a:lnSpc>
        <a:spcBef>
          <a:spcPct val="0"/>
        </a:spcBef>
        <a:spcAft>
          <a:spcPct val="0"/>
        </a:spcAft>
        <a:buClr>
          <a:srgbClr val="B70D50"/>
        </a:buClr>
        <a:buFont typeface="FS Clerkenwell"/>
        <a:defRPr sz="2600">
          <a:solidFill>
            <a:srgbClr val="B70D50"/>
          </a:solidFill>
          <a:latin typeface="Arial" charset="0"/>
          <a:cs typeface="Arial" charset="0"/>
        </a:defRPr>
      </a:lvl6pPr>
      <a:lvl7pPr marL="914400" algn="l" rtl="0" fontAlgn="base">
        <a:lnSpc>
          <a:spcPts val="3100"/>
        </a:lnSpc>
        <a:spcBef>
          <a:spcPct val="0"/>
        </a:spcBef>
        <a:spcAft>
          <a:spcPct val="0"/>
        </a:spcAft>
        <a:buClr>
          <a:srgbClr val="B70D50"/>
        </a:buClr>
        <a:buFont typeface="FS Clerkenwell"/>
        <a:defRPr sz="2600">
          <a:solidFill>
            <a:srgbClr val="B70D50"/>
          </a:solidFill>
          <a:latin typeface="Arial" charset="0"/>
          <a:cs typeface="Arial" charset="0"/>
        </a:defRPr>
      </a:lvl7pPr>
      <a:lvl8pPr marL="1371600" algn="l" rtl="0" fontAlgn="base">
        <a:lnSpc>
          <a:spcPts val="3100"/>
        </a:lnSpc>
        <a:spcBef>
          <a:spcPct val="0"/>
        </a:spcBef>
        <a:spcAft>
          <a:spcPct val="0"/>
        </a:spcAft>
        <a:buClr>
          <a:srgbClr val="B70D50"/>
        </a:buClr>
        <a:buFont typeface="FS Clerkenwell"/>
        <a:defRPr sz="2600">
          <a:solidFill>
            <a:srgbClr val="B70D50"/>
          </a:solidFill>
          <a:latin typeface="Arial" charset="0"/>
          <a:cs typeface="Arial" charset="0"/>
        </a:defRPr>
      </a:lvl8pPr>
      <a:lvl9pPr marL="1828800" algn="l" rtl="0" fontAlgn="base">
        <a:lnSpc>
          <a:spcPts val="3100"/>
        </a:lnSpc>
        <a:spcBef>
          <a:spcPct val="0"/>
        </a:spcBef>
        <a:spcAft>
          <a:spcPct val="0"/>
        </a:spcAft>
        <a:buClr>
          <a:srgbClr val="B70D50"/>
        </a:buClr>
        <a:buFont typeface="FS Clerkenwell"/>
        <a:defRPr sz="2600">
          <a:solidFill>
            <a:srgbClr val="B70D50"/>
          </a:solidFill>
          <a:latin typeface="Arial" charset="0"/>
          <a:cs typeface="Arial" charset="0"/>
        </a:defRPr>
      </a:lvl9pPr>
    </p:titleStyle>
    <p:bodyStyle>
      <a:lvl1pPr marL="0" indent="0" algn="l" rtl="0" fontAlgn="base">
        <a:lnSpc>
          <a:spcPts val="2100"/>
        </a:lnSpc>
        <a:spcBef>
          <a:spcPct val="0"/>
        </a:spcBef>
        <a:spcAft>
          <a:spcPct val="0"/>
        </a:spcAft>
        <a:buSzPct val="80000"/>
        <a:buFont typeface="Arial" charset="0"/>
        <a:buNone/>
        <a:defRPr lang="en-GB" sz="3200" b="1" kern="1200" smtClean="0">
          <a:solidFill>
            <a:schemeClr val="bg1"/>
          </a:solidFill>
          <a:latin typeface="Arial" pitchFamily="34" charset="0"/>
          <a:ea typeface="+mn-ea"/>
          <a:cs typeface="Arial" pitchFamily="34" charset="0"/>
        </a:defRPr>
      </a:lvl1pPr>
      <a:lvl2pPr marL="449263" indent="-268288" algn="l" rtl="0" fontAlgn="base">
        <a:lnSpc>
          <a:spcPts val="2100"/>
        </a:lnSpc>
        <a:spcBef>
          <a:spcPct val="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30238" indent="-180975" algn="l" rtl="0" fontAlgn="base">
        <a:lnSpc>
          <a:spcPts val="2100"/>
        </a:lnSpc>
        <a:spcBef>
          <a:spcPct val="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896938" indent="-266700" algn="l" rtl="0" fontAlgn="base">
        <a:lnSpc>
          <a:spcPts val="2100"/>
        </a:lnSpc>
        <a:spcBef>
          <a:spcPct val="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077913" indent="-180975" algn="l" rtl="0" fontAlgn="base">
        <a:lnSpc>
          <a:spcPts val="2100"/>
        </a:lnSpc>
        <a:spcBef>
          <a:spcPct val="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4B7C56-E369-6062-0BF1-EB9BAD7A22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811213"/>
          </a:xfrm>
          <a:prstGeom prst="rect">
            <a:avLst/>
          </a:prstGeom>
          <a:solidFill>
            <a:srgbClr val="621B40"/>
          </a:solidFill>
        </p:spPr>
        <p:txBody>
          <a:bodyPr vert="horz" lIns="72000" tIns="72000" rIns="72000" bIns="72000" rtlCol="0" anchor="ctr">
            <a:noAutofit/>
          </a:bodyPr>
          <a:lstStyle/>
          <a:p>
            <a:r>
              <a:rPr lang="en-US" dirty="0"/>
              <a:t>Add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FF0B2E-6B2B-C446-703F-2E39E80BF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504" y="1176468"/>
            <a:ext cx="8928992" cy="5139009"/>
          </a:xfrm>
          <a:prstGeom prst="rect">
            <a:avLst/>
          </a:prstGeom>
          <a:solidFill>
            <a:srgbClr val="B70D50"/>
          </a:solidFill>
        </p:spPr>
        <p:txBody>
          <a:bodyPr vert="horz" lIns="72000" tIns="72000" rIns="72000" bIns="72000" rtlCol="0">
            <a:no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A38BD40-C128-DAEE-91F4-3A33C34EC0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20084"/>
            <a:ext cx="9144000" cy="365125"/>
          </a:xfrm>
          <a:prstGeom prst="rect">
            <a:avLst/>
          </a:prstGeom>
          <a:solidFill>
            <a:srgbClr val="621B40"/>
          </a:solidFill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  <a:latin typeface="+mn-lt"/>
              </a:defRPr>
            </a:lvl1pPr>
          </a:lstStyle>
          <a:p>
            <a:fld id="{B64DDB53-9CE5-2945-9C3A-8A6752BBF3C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43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6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694" r:id="rId13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sbomb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hyperlink" Target="http://statsbomb.com/wp-content/uploads/2019/12/Using-StatsBomb-Data-In-R.pdf" TargetMode="External"/><Relationship Id="rId4" Type="http://schemas.openxmlformats.org/officeDocument/2006/relationships/hyperlink" Target="https://statsbomb.com/what-we-do/hub/free-data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7" Type="http://schemas.openxmlformats.org/officeDocument/2006/relationships/image" Target="../media/image38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posit.cloud/plans/free" TargetMode="Externa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iff"/><Relationship Id="rId2" Type="http://schemas.openxmlformats.org/officeDocument/2006/relationships/image" Target="../media/image48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sbomb.com/articles/soccer/statsbomb-360-analysing-the-best-corner-teams-in-europe/" TargetMode="External"/><Relationship Id="rId2" Type="http://schemas.openxmlformats.org/officeDocument/2006/relationships/hyperlink" Target="http://statsbomb.com/wp-content/uploads/2019/12/Using-StatsBomb-Data-In-R.pdf" TargetMode="Externa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0BC58-8ABC-68DD-AFA3-5D94A14387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Statsbomb Data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9BDDD9-25E9-4801-C871-F920AB38AE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SHU-Rouen Winter School</a:t>
            </a:r>
          </a:p>
        </p:txBody>
      </p:sp>
    </p:spTree>
    <p:extLst>
      <p:ext uri="{BB962C8B-B14F-4D97-AF65-F5344CB8AC3E}">
        <p14:creationId xmlns:p14="http://schemas.microsoft.com/office/powerpoint/2010/main" val="3612772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D933C-D7D9-B2A3-0618-36E8A97CF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Importing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71ADE-54D4-43CD-B7E2-E7DA98185E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DA6C860-4400-CE6D-363A-DDCFE1240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id="{9E9FFADF-4AC7-E3D8-F7F2-4DFAA4712A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4346464"/>
            <a:ext cx="8928100" cy="853421"/>
          </a:xfrm>
          <a:prstGeom prst="rect">
            <a:avLst/>
          </a:prstGeom>
          <a:solidFill>
            <a:srgbClr val="B70D50"/>
          </a:solidFill>
        </p:spPr>
      </p:pic>
      <p:pic>
        <p:nvPicPr>
          <p:cNvPr id="18" name="Content Placeholder 13" descr="A screenshot of a computer&#10;&#10;Description automatically generated">
            <a:extLst>
              <a:ext uri="{FF2B5EF4-FFF2-40B4-BE49-F238E27FC236}">
                <a16:creationId xmlns:a16="http://schemas.microsoft.com/office/drawing/2014/main" id="{7C301A10-1DEF-46A3-7163-2CE61CE5A0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76" y="1749157"/>
            <a:ext cx="8089900" cy="1213682"/>
          </a:xfrm>
          <a:prstGeom prst="rect">
            <a:avLst/>
          </a:prstGeom>
          <a:solidFill>
            <a:srgbClr val="B70D50"/>
          </a:solidFill>
        </p:spPr>
      </p:pic>
      <p:sp>
        <p:nvSpPr>
          <p:cNvPr id="19" name="Down Arrow 18">
            <a:extLst>
              <a:ext uri="{FF2B5EF4-FFF2-40B4-BE49-F238E27FC236}">
                <a16:creationId xmlns:a16="http://schemas.microsoft.com/office/drawing/2014/main" id="{6319F114-8F23-4B7D-BF72-33054B360B41}"/>
              </a:ext>
            </a:extLst>
          </p:cNvPr>
          <p:cNvSpPr/>
          <p:nvPr/>
        </p:nvSpPr>
        <p:spPr>
          <a:xfrm>
            <a:off x="4067498" y="3146844"/>
            <a:ext cx="1008112" cy="933697"/>
          </a:xfrm>
          <a:prstGeom prst="downArrow">
            <a:avLst/>
          </a:prstGeom>
          <a:solidFill>
            <a:srgbClr val="621B40"/>
          </a:solidFill>
          <a:ln>
            <a:solidFill>
              <a:srgbClr val="B70D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975735-E5A8-548B-C1E4-F08CBC9B9F2E}"/>
              </a:ext>
            </a:extLst>
          </p:cNvPr>
          <p:cNvSpPr/>
          <p:nvPr/>
        </p:nvSpPr>
        <p:spPr>
          <a:xfrm>
            <a:off x="1547664" y="4346464"/>
            <a:ext cx="5328592" cy="853421"/>
          </a:xfrm>
          <a:prstGeom prst="rect">
            <a:avLst/>
          </a:prstGeom>
          <a:solidFill>
            <a:srgbClr val="B70D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20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D933C-D7D9-B2A3-0618-36E8A97CF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Importing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71ADE-54D4-43CD-B7E2-E7DA98185E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DA6C860-4400-CE6D-363A-DDCFE1240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" name="Content Placeholder 13" descr="A screenshot of a computer&#10;&#10;Description automatically generated">
            <a:extLst>
              <a:ext uri="{FF2B5EF4-FFF2-40B4-BE49-F238E27FC236}">
                <a16:creationId xmlns:a16="http://schemas.microsoft.com/office/drawing/2014/main" id="{7C301A10-1DEF-46A3-7163-2CE61CE5A0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76" y="1749157"/>
            <a:ext cx="8089900" cy="1213682"/>
          </a:xfrm>
          <a:prstGeom prst="rect">
            <a:avLst/>
          </a:prstGeom>
          <a:solidFill>
            <a:srgbClr val="B70D50"/>
          </a:solidFill>
        </p:spPr>
      </p:pic>
      <p:sp>
        <p:nvSpPr>
          <p:cNvPr id="19" name="Down Arrow 18">
            <a:extLst>
              <a:ext uri="{FF2B5EF4-FFF2-40B4-BE49-F238E27FC236}">
                <a16:creationId xmlns:a16="http://schemas.microsoft.com/office/drawing/2014/main" id="{6319F114-8F23-4B7D-BF72-33054B360B41}"/>
              </a:ext>
            </a:extLst>
          </p:cNvPr>
          <p:cNvSpPr/>
          <p:nvPr/>
        </p:nvSpPr>
        <p:spPr>
          <a:xfrm>
            <a:off x="4067498" y="3146844"/>
            <a:ext cx="1008112" cy="933697"/>
          </a:xfrm>
          <a:prstGeom prst="downArrow">
            <a:avLst/>
          </a:prstGeom>
          <a:solidFill>
            <a:srgbClr val="621B40"/>
          </a:solidFill>
          <a:ln>
            <a:solidFill>
              <a:srgbClr val="B70D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11" descr="A black and white screen with white text&#10;&#10;Description automatically generated">
            <a:extLst>
              <a:ext uri="{FF2B5EF4-FFF2-40B4-BE49-F238E27FC236}">
                <a16:creationId xmlns:a16="http://schemas.microsoft.com/office/drawing/2014/main" id="{07CD1FB4-36BE-E949-77EC-CF3B24F0E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3469" y="4310757"/>
            <a:ext cx="2527300" cy="792088"/>
          </a:xfrm>
          <a:prstGeom prst="rect">
            <a:avLst/>
          </a:prstGeom>
          <a:solidFill>
            <a:srgbClr val="B70D50"/>
          </a:solidFill>
        </p:spPr>
      </p:pic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AE61D45C-2822-019A-5614-63544428F2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69" y="4310757"/>
            <a:ext cx="2146300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890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D933C-D7D9-B2A3-0618-36E8A97CF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Importing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71ADE-54D4-43CD-B7E2-E7DA98185E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DA6C860-4400-CE6D-363A-DDCFE1240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" name="Content Placeholder 13" descr="A screenshot of a computer&#10;&#10;Description automatically generated">
            <a:extLst>
              <a:ext uri="{FF2B5EF4-FFF2-40B4-BE49-F238E27FC236}">
                <a16:creationId xmlns:a16="http://schemas.microsoft.com/office/drawing/2014/main" id="{7C301A10-1DEF-46A3-7163-2CE61CE5A0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76" y="1749157"/>
            <a:ext cx="8089900" cy="1213682"/>
          </a:xfrm>
          <a:prstGeom prst="rect">
            <a:avLst/>
          </a:prstGeom>
          <a:solidFill>
            <a:srgbClr val="B70D50"/>
          </a:solidFill>
        </p:spPr>
      </p:pic>
      <p:sp>
        <p:nvSpPr>
          <p:cNvPr id="19" name="Down Arrow 18">
            <a:extLst>
              <a:ext uri="{FF2B5EF4-FFF2-40B4-BE49-F238E27FC236}">
                <a16:creationId xmlns:a16="http://schemas.microsoft.com/office/drawing/2014/main" id="{6319F114-8F23-4B7D-BF72-33054B360B41}"/>
              </a:ext>
            </a:extLst>
          </p:cNvPr>
          <p:cNvSpPr/>
          <p:nvPr/>
        </p:nvSpPr>
        <p:spPr>
          <a:xfrm>
            <a:off x="4067498" y="3146844"/>
            <a:ext cx="1008112" cy="933697"/>
          </a:xfrm>
          <a:prstGeom prst="downArrow">
            <a:avLst/>
          </a:prstGeom>
          <a:solidFill>
            <a:srgbClr val="621B40"/>
          </a:solidFill>
          <a:ln>
            <a:solidFill>
              <a:srgbClr val="B70D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11" descr="A black and white screen with white text&#10;&#10;Description automatically generated">
            <a:extLst>
              <a:ext uri="{FF2B5EF4-FFF2-40B4-BE49-F238E27FC236}">
                <a16:creationId xmlns:a16="http://schemas.microsoft.com/office/drawing/2014/main" id="{07CD1FB4-36BE-E949-77EC-CF3B24F0EC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3469" y="4310757"/>
            <a:ext cx="2527300" cy="792088"/>
          </a:xfrm>
          <a:prstGeom prst="rect">
            <a:avLst/>
          </a:prstGeom>
          <a:solidFill>
            <a:srgbClr val="B70D50"/>
          </a:solidFill>
        </p:spPr>
      </p:pic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AE61D45C-2822-019A-5614-63544428F2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7169" y="4310757"/>
            <a:ext cx="2146300" cy="792088"/>
          </a:xfrm>
          <a:prstGeom prst="rect">
            <a:avLst/>
          </a:prstGeom>
        </p:spPr>
      </p:pic>
      <p:pic>
        <p:nvPicPr>
          <p:cNvPr id="8" name="Content Placeholder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DD2379AA-9EC9-2D0C-BDD0-1C299C7FBF0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04896" y="5043338"/>
            <a:ext cx="3439104" cy="300922"/>
          </a:xfrm>
          <a:prstGeom prst="rect">
            <a:avLst/>
          </a:prstGeom>
          <a:solidFill>
            <a:srgbClr val="B70D50"/>
          </a:solidFill>
        </p:spPr>
      </p:pic>
      <p:pic>
        <p:nvPicPr>
          <p:cNvPr id="9" name="Picture 8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60221615-AEE2-7024-3DFF-B5A534E3C5A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7727" y="4371508"/>
            <a:ext cx="3617676" cy="457134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989E665-2A8F-431B-B6E3-6A3A94B23538}"/>
              </a:ext>
            </a:extLst>
          </p:cNvPr>
          <p:cNvCxnSpPr>
            <a:cxnSpLocks/>
          </p:cNvCxnSpPr>
          <p:nvPr/>
        </p:nvCxnSpPr>
        <p:spPr>
          <a:xfrm>
            <a:off x="4119379" y="4641928"/>
            <a:ext cx="1238348" cy="6487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8995274-525E-5348-CBC9-626C153252A3}"/>
              </a:ext>
            </a:extLst>
          </p:cNvPr>
          <p:cNvCxnSpPr>
            <a:cxnSpLocks/>
          </p:cNvCxnSpPr>
          <p:nvPr/>
        </p:nvCxnSpPr>
        <p:spPr>
          <a:xfrm>
            <a:off x="3716587" y="4816099"/>
            <a:ext cx="1935533" cy="254309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7840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989F4-B37A-28E5-9840-32FA5AF72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Raw Event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9C933-E9B1-68F2-3765-61924E08B8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A2E6F8A-7C1E-5E05-6925-8AEBB5027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4000" dirty="0"/>
          </a:p>
          <a:p>
            <a:pPr marL="0" indent="0">
              <a:buNone/>
            </a:pPr>
            <a:r>
              <a:rPr lang="en-US" sz="4000" dirty="0"/>
              <a:t>  146 Variables</a:t>
            </a:r>
          </a:p>
        </p:txBody>
      </p:sp>
      <p:pic>
        <p:nvPicPr>
          <p:cNvPr id="15" name="Content Placeholder 11" descr="A screen shot of a computer screen&#10;&#10;Description automatically generated">
            <a:extLst>
              <a:ext uri="{FF2B5EF4-FFF2-40B4-BE49-F238E27FC236}">
                <a16:creationId xmlns:a16="http://schemas.microsoft.com/office/drawing/2014/main" id="{50B50E1B-335E-83DC-A055-0524E6FD52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1214900"/>
            <a:ext cx="5400600" cy="4896520"/>
          </a:xfrm>
          <a:prstGeom prst="rect">
            <a:avLst/>
          </a:prstGeom>
          <a:solidFill>
            <a:srgbClr val="B70D50"/>
          </a:solidFill>
        </p:spPr>
      </p:pic>
    </p:spTree>
    <p:extLst>
      <p:ext uri="{BB962C8B-B14F-4D97-AF65-F5344CB8AC3E}">
        <p14:creationId xmlns:p14="http://schemas.microsoft.com/office/powerpoint/2010/main" val="85369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65A3B-C0B7-0355-9450-7D37D8C8C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StatsBombR</a:t>
            </a:r>
            <a:r>
              <a:rPr lang="en-US" dirty="0"/>
              <a:t>: Function: </a:t>
            </a:r>
            <a:r>
              <a:rPr lang="en-US" dirty="0" err="1"/>
              <a:t>allclean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96B36-E89F-92B3-717D-232C18A32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694CC-DBBE-63EC-5475-DDF7170EC4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96587A66-1E8E-4312-790D-23DF479C792F}"/>
              </a:ext>
            </a:extLst>
          </p:cNvPr>
          <p:cNvSpPr/>
          <p:nvPr/>
        </p:nvSpPr>
        <p:spPr>
          <a:xfrm>
            <a:off x="3923928" y="2734110"/>
            <a:ext cx="1008112" cy="933697"/>
          </a:xfrm>
          <a:prstGeom prst="downArrow">
            <a:avLst/>
          </a:prstGeom>
          <a:solidFill>
            <a:srgbClr val="621B40"/>
          </a:solidFill>
          <a:ln>
            <a:solidFill>
              <a:srgbClr val="B70D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68099BFF-99C6-7CF5-A11B-2987A7E50F8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6" y="3933056"/>
            <a:ext cx="8928100" cy="631802"/>
          </a:xfrm>
          <a:prstGeom prst="rect">
            <a:avLst/>
          </a:prstGeom>
          <a:solidFill>
            <a:srgbClr val="B70D50"/>
          </a:solidFill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60D45DDD-C1BA-31F6-D687-FC44674229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751" y="1484784"/>
            <a:ext cx="8496498" cy="933425"/>
          </a:xfrm>
          <a:prstGeom prst="rect">
            <a:avLst/>
          </a:prstGeom>
          <a:solidFill>
            <a:srgbClr val="B70D50"/>
          </a:solidFill>
        </p:spPr>
      </p:pic>
    </p:spTree>
    <p:extLst>
      <p:ext uri="{BB962C8B-B14F-4D97-AF65-F5344CB8AC3E}">
        <p14:creationId xmlns:p14="http://schemas.microsoft.com/office/powerpoint/2010/main" val="817392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65A3B-C0B7-0355-9450-7D37D8C8C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StatsBombR</a:t>
            </a:r>
            <a:r>
              <a:rPr lang="en-US" dirty="0"/>
              <a:t>: Function: </a:t>
            </a:r>
            <a:r>
              <a:rPr lang="en-US" dirty="0" err="1"/>
              <a:t>allclean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896B36-E89F-92B3-717D-232C18A32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694CC-DBBE-63EC-5475-DDF7170EC4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E08D672B-1285-3211-3CE3-A526240ABC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751" y="1484784"/>
            <a:ext cx="8496498" cy="933425"/>
          </a:xfrm>
          <a:prstGeom prst="rect">
            <a:avLst/>
          </a:prstGeom>
          <a:solidFill>
            <a:srgbClr val="B70D50"/>
          </a:solidFill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96587A66-1E8E-4312-790D-23DF479C792F}"/>
              </a:ext>
            </a:extLst>
          </p:cNvPr>
          <p:cNvSpPr/>
          <p:nvPr/>
        </p:nvSpPr>
        <p:spPr>
          <a:xfrm>
            <a:off x="3923928" y="2734110"/>
            <a:ext cx="1008112" cy="933697"/>
          </a:xfrm>
          <a:prstGeom prst="downArrow">
            <a:avLst/>
          </a:prstGeom>
          <a:solidFill>
            <a:srgbClr val="621B40"/>
          </a:solidFill>
          <a:ln>
            <a:solidFill>
              <a:srgbClr val="B70D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68099BFF-99C6-7CF5-A11B-2987A7E50F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6" y="3933056"/>
            <a:ext cx="8928100" cy="631802"/>
          </a:xfrm>
          <a:prstGeom prst="rect">
            <a:avLst/>
          </a:prstGeom>
          <a:solidFill>
            <a:srgbClr val="B70D50"/>
          </a:solidFill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46A5CFC-636E-67B2-FE7D-8104890B5BBB}"/>
              </a:ext>
            </a:extLst>
          </p:cNvPr>
          <p:cNvSpPr/>
          <p:nvPr/>
        </p:nvSpPr>
        <p:spPr>
          <a:xfrm>
            <a:off x="107504" y="4149080"/>
            <a:ext cx="8928992" cy="415778"/>
          </a:xfrm>
          <a:prstGeom prst="rect">
            <a:avLst/>
          </a:prstGeom>
          <a:solidFill>
            <a:srgbClr val="B70D50"/>
          </a:solidFill>
          <a:ln>
            <a:solidFill>
              <a:srgbClr val="B70D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8819D57-DF36-A3A2-1603-A295845C9022}"/>
              </a:ext>
            </a:extLst>
          </p:cNvPr>
          <p:cNvSpPr/>
          <p:nvPr/>
        </p:nvSpPr>
        <p:spPr>
          <a:xfrm>
            <a:off x="1208939" y="3833179"/>
            <a:ext cx="6675429" cy="415778"/>
          </a:xfrm>
          <a:prstGeom prst="rect">
            <a:avLst/>
          </a:prstGeom>
          <a:solidFill>
            <a:srgbClr val="B70D50"/>
          </a:solidFill>
          <a:ln>
            <a:solidFill>
              <a:srgbClr val="B70D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211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E0671-D320-BE60-0446-C81446D75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Clean: Events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28C840-7240-AD11-FE47-CE880D3B4A9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9B1B07-8930-6629-2A0E-FB011D9938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/>
          </a:p>
          <a:p>
            <a:endParaRPr lang="en-US" dirty="0"/>
          </a:p>
          <a:p>
            <a:endParaRPr lang="en-US" sz="3600" dirty="0"/>
          </a:p>
          <a:p>
            <a:pPr marL="0" indent="0">
              <a:buNone/>
            </a:pPr>
            <a:r>
              <a:rPr lang="en-US" sz="3600" dirty="0"/>
              <a:t>   183 Variables</a:t>
            </a:r>
          </a:p>
        </p:txBody>
      </p:sp>
      <p:pic>
        <p:nvPicPr>
          <p:cNvPr id="13" name="Content Placeholder 9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AEF51B8-EECB-D67E-AEAB-54566EB347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96" y="1098574"/>
            <a:ext cx="5040560" cy="5138738"/>
          </a:xfrm>
          <a:prstGeom prst="rect">
            <a:avLst/>
          </a:prstGeom>
          <a:solidFill>
            <a:srgbClr val="B70D50"/>
          </a:solidFill>
        </p:spPr>
      </p:pic>
    </p:spTree>
    <p:extLst>
      <p:ext uri="{BB962C8B-B14F-4D97-AF65-F5344CB8AC3E}">
        <p14:creationId xmlns:p14="http://schemas.microsoft.com/office/powerpoint/2010/main" val="1230159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F33E4-6D0F-95E0-DE6C-80C49C800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CSV 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13FBB8-F8AC-F2CF-2271-CAC8D270DD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6D2CCB-AFC6-D088-396D-68200FED12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Content Placeholder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F3B4C02-721B-D738-A721-E3F0704E5D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1193972"/>
            <a:ext cx="5213098" cy="4974111"/>
          </a:xfrm>
          <a:prstGeom prst="rect">
            <a:avLst/>
          </a:prstGeom>
          <a:solidFill>
            <a:srgbClr val="B70D50"/>
          </a:solidFill>
        </p:spPr>
      </p:pic>
    </p:spTree>
    <p:extLst>
      <p:ext uri="{BB962C8B-B14F-4D97-AF65-F5344CB8AC3E}">
        <p14:creationId xmlns:p14="http://schemas.microsoft.com/office/powerpoint/2010/main" val="1122297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CCA4A-B7FB-251C-B56A-0D12CB4A2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StatsBomb</a:t>
            </a:r>
            <a:r>
              <a:rPr lang="en-US" dirty="0"/>
              <a:t>: Competitors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C4C49-83BC-38DC-1D3C-198385152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931E1-93AB-65AF-9089-AB020422F9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B31144D9-0F9F-58C3-749F-C97FF6202059}"/>
              </a:ext>
            </a:extLst>
          </p:cNvPr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000" y="1312262"/>
            <a:ext cx="720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694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CCA4A-B7FB-251C-B56A-0D12CB4A2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StatsBomb</a:t>
            </a:r>
            <a:r>
              <a:rPr lang="en-US" dirty="0"/>
              <a:t> Event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C4C49-83BC-38DC-1D3C-198385152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931E1-93AB-65AF-9089-AB020422F9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B31144D9-0F9F-58C3-749F-C97FF6202059}"/>
              </a:ext>
            </a:extLst>
          </p:cNvPr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000" y="1312262"/>
            <a:ext cx="7200000" cy="4680000"/>
          </a:xfrm>
          <a:prstGeom prst="rect">
            <a:avLst/>
          </a:prstGeom>
        </p:spPr>
      </p:pic>
      <p:pic>
        <p:nvPicPr>
          <p:cNvPr id="11" name="Picture 10" descr="A screenshot of a video game&#10;&#10;Description automatically generated">
            <a:extLst>
              <a:ext uri="{FF2B5EF4-FFF2-40B4-BE49-F238E27FC236}">
                <a16:creationId xmlns:a16="http://schemas.microsoft.com/office/drawing/2014/main" id="{5BD8FE80-BAC5-01FC-2B05-2F59F2332FF0}"/>
              </a:ext>
            </a:extLst>
          </p:cNvPr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000" y="1317034"/>
            <a:ext cx="7200000" cy="468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8019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F8226-000C-7052-E886-81996100D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Statsbomb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10900-518E-B343-F571-FE7A1E15E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06103-8533-C4B2-A2DA-3F8E69C962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5A804D-2C6E-2237-8A16-58D5A757AF3F}"/>
              </a:ext>
            </a:extLst>
          </p:cNvPr>
          <p:cNvSpPr txBox="1"/>
          <p:nvPr/>
        </p:nvSpPr>
        <p:spPr>
          <a:xfrm>
            <a:off x="251520" y="1268760"/>
            <a:ext cx="849694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800" dirty="0">
              <a:solidFill>
                <a:schemeClr val="bg1"/>
              </a:solidFill>
              <a:latin typeface="+mn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+mn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+mn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+mn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endParaRPr lang="en-US" sz="2400" dirty="0">
              <a:solidFill>
                <a:schemeClr val="bg1"/>
              </a:solidFill>
              <a:latin typeface="+mn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https://statsbomb.com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https://statsbomb.com/what-we-do/hub/free-data/</a:t>
            </a:r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algn="ctr"/>
            <a:endParaRPr lang="en-US" sz="2400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http://statsbomb.com/wp-content/uploads/2019/12/Using-StatsBomb-Data-In-R.pdf</a:t>
            </a:r>
            <a:r>
              <a:rPr lang="en-US" sz="2400" dirty="0">
                <a:solidFill>
                  <a:schemeClr val="bg1"/>
                </a:solidFill>
                <a:latin typeface="+mn-lt"/>
              </a:rPr>
              <a:t>  </a:t>
            </a:r>
          </a:p>
        </p:txBody>
      </p:sp>
      <p:pic>
        <p:nvPicPr>
          <p:cNvPr id="9" name="Content Placeholder 5" descr="A black and red text on a white background&#10;&#10;Description automatically generated">
            <a:extLst>
              <a:ext uri="{FF2B5EF4-FFF2-40B4-BE49-F238E27FC236}">
                <a16:creationId xmlns:a16="http://schemas.microsoft.com/office/drawing/2014/main" id="{3CEF4E4F-4D8D-79CD-BBAE-DAFB043035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1248208"/>
            <a:ext cx="6413500" cy="1524000"/>
          </a:xfrm>
          <a:prstGeom prst="rect">
            <a:avLst/>
          </a:prstGeom>
          <a:solidFill>
            <a:srgbClr val="B70D50"/>
          </a:solidFill>
        </p:spPr>
      </p:pic>
    </p:spTree>
    <p:extLst>
      <p:ext uri="{BB962C8B-B14F-4D97-AF65-F5344CB8AC3E}">
        <p14:creationId xmlns:p14="http://schemas.microsoft.com/office/powerpoint/2010/main" val="2215543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CCA4A-B7FB-251C-B56A-0D12CB4A2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StatsBomb</a:t>
            </a:r>
            <a:r>
              <a:rPr lang="en-US" dirty="0"/>
              <a:t> 360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C4C49-83BC-38DC-1D3C-1983851522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3931E1-93AB-65AF-9089-AB020422F9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B31144D9-0F9F-58C3-749F-C97FF6202059}"/>
              </a:ext>
            </a:extLst>
          </p:cNvPr>
          <p:cNvPicPr>
            <a:picLocks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000" y="1312262"/>
            <a:ext cx="7200000" cy="4680000"/>
          </a:xfrm>
          <a:prstGeom prst="rect">
            <a:avLst/>
          </a:prstGeom>
        </p:spPr>
      </p:pic>
      <p:pic>
        <p:nvPicPr>
          <p:cNvPr id="11" name="Picture 10" descr="A screenshot of a video game&#10;&#10;Description automatically generated">
            <a:extLst>
              <a:ext uri="{FF2B5EF4-FFF2-40B4-BE49-F238E27FC236}">
                <a16:creationId xmlns:a16="http://schemas.microsoft.com/office/drawing/2014/main" id="{5BD8FE80-BAC5-01FC-2B05-2F59F2332FF0}"/>
              </a:ext>
            </a:extLst>
          </p:cNvPr>
          <p:cNvPicPr>
            <a:picLocks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000" y="1317034"/>
            <a:ext cx="7200000" cy="4683600"/>
          </a:xfrm>
          <a:prstGeom prst="rect">
            <a:avLst/>
          </a:prstGeom>
        </p:spPr>
      </p:pic>
      <p:pic>
        <p:nvPicPr>
          <p:cNvPr id="10" name="Content Placeholder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ADB1A560-B98D-8CAA-EB20-EDBA24140C49}"/>
              </a:ext>
            </a:extLst>
          </p:cNvPr>
          <p:cNvPicPr>
            <a:picLocks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3084" y="1326007"/>
            <a:ext cx="7200000" cy="4683600"/>
          </a:xfrm>
          <a:prstGeom prst="rect">
            <a:avLst/>
          </a:prstGeom>
          <a:solidFill>
            <a:srgbClr val="B70D50"/>
          </a:solidFill>
        </p:spPr>
      </p:pic>
    </p:spTree>
    <p:extLst>
      <p:ext uri="{BB962C8B-B14F-4D97-AF65-F5344CB8AC3E}">
        <p14:creationId xmlns:p14="http://schemas.microsoft.com/office/powerpoint/2010/main" val="3635246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20BCA-B980-5EA4-4C65-5849756655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360 Dataset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42EE13-A606-D73A-2B8F-D2940DA100B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EB4AC1A-4C32-2757-3874-F398E219B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9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D3DCAA31-41C2-6E10-1B12-C37850C948D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567668"/>
            <a:ext cx="7433483" cy="4176464"/>
          </a:xfrm>
          <a:prstGeom prst="rect">
            <a:avLst/>
          </a:prstGeom>
          <a:solidFill>
            <a:srgbClr val="B70D50"/>
          </a:solidFill>
        </p:spPr>
      </p:pic>
    </p:spTree>
    <p:extLst>
      <p:ext uri="{BB962C8B-B14F-4D97-AF65-F5344CB8AC3E}">
        <p14:creationId xmlns:p14="http://schemas.microsoft.com/office/powerpoint/2010/main" val="4247939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3DA1B-6711-BCE7-E176-189DD41DA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D603-4C39-ADF6-8031-91EFA8099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D62A9-43CC-A939-7E37-BFD3A5B83A7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026" name="Picture 2" descr="USWNT forward Megan Rapinoe #15, makes a corner kick in USA's match with  Columbia, January 22, 2021, in Orlando, F… | Uswnt soccer, Usa soccer team,  Soccer pictures">
            <a:extLst>
              <a:ext uri="{FF2B5EF4-FFF2-40B4-BE49-F238E27FC236}">
                <a16:creationId xmlns:a16="http://schemas.microsoft.com/office/drawing/2014/main" id="{27F4CF8C-D5A7-358C-AA3D-E4025E2E1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64096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2447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79F29-B88B-253E-0AE2-CF863D18F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Cup 2023-Corners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930AE-9DA2-0B67-D1B3-AF869757A8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602 corners </a:t>
            </a:r>
          </a:p>
          <a:p>
            <a:endParaRPr lang="en-US" dirty="0"/>
          </a:p>
          <a:p>
            <a:r>
              <a:rPr lang="en-US" dirty="0"/>
              <a:t>274 (64%) of </a:t>
            </a:r>
            <a:r>
              <a:rPr lang="en-US" b="1" dirty="0"/>
              <a:t>corners</a:t>
            </a:r>
            <a:r>
              <a:rPr lang="en-US" dirty="0"/>
              <a:t> resulted in a </a:t>
            </a:r>
            <a:r>
              <a:rPr lang="en-US" b="1" dirty="0"/>
              <a:t>shot</a:t>
            </a:r>
          </a:p>
          <a:p>
            <a:endParaRPr lang="en-US" dirty="0"/>
          </a:p>
          <a:p>
            <a:r>
              <a:rPr lang="en-US" dirty="0"/>
              <a:t>Total of 327 </a:t>
            </a:r>
            <a:r>
              <a:rPr lang="en-US" b="1" dirty="0"/>
              <a:t>shots</a:t>
            </a:r>
            <a:r>
              <a:rPr lang="en-US" dirty="0"/>
              <a:t> from corner </a:t>
            </a:r>
            <a:r>
              <a:rPr lang="en-US" b="1" dirty="0"/>
              <a:t>possession</a:t>
            </a:r>
          </a:p>
          <a:p>
            <a:endParaRPr lang="en-US" dirty="0"/>
          </a:p>
          <a:p>
            <a:r>
              <a:rPr lang="en-US" dirty="0"/>
              <a:t>28 (17%) of the total 164 goals scored in the world cup were from corners </a:t>
            </a:r>
          </a:p>
          <a:p>
            <a:endParaRPr lang="en-US" dirty="0"/>
          </a:p>
          <a:p>
            <a:r>
              <a:rPr lang="en-US" dirty="0"/>
              <a:t>4.6% chance of scoring from a corner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B62B1-9D11-21CA-8D09-F58BDC10B1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5353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1488D-914B-9F68-936E-65714662D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FD85D-60FB-F37A-0418-95CB74FDFE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0C8A9DB-5403-AE14-5102-79CA943D2C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2768" y="1052736"/>
            <a:ext cx="4267504" cy="5112568"/>
          </a:xfrm>
          <a:prstGeom prst="rect">
            <a:avLst/>
          </a:prstGeom>
        </p:spPr>
      </p:pic>
      <p:pic>
        <p:nvPicPr>
          <p:cNvPr id="5" name="Picture 4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AB43CF7A-C177-0FEB-8310-F00A0C9FE9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8" y="3651815"/>
            <a:ext cx="3707904" cy="1047030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EACDA3D7-B4BB-E47C-0A9D-0AEFC5123A8D}"/>
              </a:ext>
            </a:extLst>
          </p:cNvPr>
          <p:cNvSpPr/>
          <p:nvPr/>
        </p:nvSpPr>
        <p:spPr>
          <a:xfrm>
            <a:off x="3770032" y="3923302"/>
            <a:ext cx="830576" cy="504056"/>
          </a:xfrm>
          <a:prstGeom prst="rightArrow">
            <a:avLst/>
          </a:prstGeom>
          <a:solidFill>
            <a:srgbClr val="621B40"/>
          </a:solidFill>
          <a:ln>
            <a:solidFill>
              <a:srgbClr val="B70D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E9B0ED7-B0B9-D7DE-32A2-E9FD42459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626" y="1162502"/>
            <a:ext cx="2043874" cy="169677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err="1">
                <a:latin typeface="+mn-lt"/>
              </a:rPr>
              <a:t>df</a:t>
            </a:r>
            <a:r>
              <a:rPr lang="en-US" b="1" dirty="0">
                <a:latin typeface="+mn-lt"/>
              </a:rPr>
              <a:t> events</a:t>
            </a:r>
          </a:p>
          <a:p>
            <a:pPr marL="0" indent="0" algn="ctr">
              <a:buNone/>
            </a:pPr>
            <a:r>
              <a:rPr lang="en-US" b="1" dirty="0">
                <a:latin typeface="+mn-lt"/>
              </a:rPr>
              <a:t>&amp; </a:t>
            </a:r>
          </a:p>
          <a:p>
            <a:pPr marL="0" indent="0" algn="ctr">
              <a:buNone/>
            </a:pPr>
            <a:r>
              <a:rPr lang="en-US" b="1" dirty="0" err="1">
                <a:latin typeface="+mn-lt"/>
              </a:rPr>
              <a:t>df</a:t>
            </a:r>
            <a:r>
              <a:rPr lang="en-US" b="1" dirty="0">
                <a:latin typeface="+mn-lt"/>
              </a:rPr>
              <a:t> matches</a:t>
            </a:r>
          </a:p>
          <a:p>
            <a:pPr algn="ctr"/>
            <a:endParaRPr lang="en-US" dirty="0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7418EAC5-CFDC-1BE6-45DC-0EF96A88993C}"/>
              </a:ext>
            </a:extLst>
          </p:cNvPr>
          <p:cNvSpPr/>
          <p:nvPr/>
        </p:nvSpPr>
        <p:spPr>
          <a:xfrm rot="5400000">
            <a:off x="1601668" y="2940193"/>
            <a:ext cx="641788" cy="658645"/>
          </a:xfrm>
          <a:prstGeom prst="rightArrow">
            <a:avLst/>
          </a:prstGeom>
          <a:solidFill>
            <a:srgbClr val="621B40"/>
          </a:solidFill>
          <a:ln>
            <a:solidFill>
              <a:srgbClr val="B70D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73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1488D-914B-9F68-936E-65714662D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3FD85D-60FB-F37A-0418-95CB74FDFE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0C8A9DB-5403-AE14-5102-79CA943D2C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2768" y="1052736"/>
            <a:ext cx="4267504" cy="5112568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7FC30A9-637A-69C7-8DBE-EC274F4D00CF}"/>
              </a:ext>
            </a:extLst>
          </p:cNvPr>
          <p:cNvSpPr/>
          <p:nvPr/>
        </p:nvSpPr>
        <p:spPr>
          <a:xfrm>
            <a:off x="4692769" y="5621215"/>
            <a:ext cx="4267504" cy="256057"/>
          </a:xfrm>
          <a:prstGeom prst="roundRect">
            <a:avLst/>
          </a:prstGeom>
          <a:noFill/>
          <a:ln w="57150">
            <a:solidFill>
              <a:srgbClr val="B70D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6ECBC6D-63C9-7163-7218-7CB5470D29C9}"/>
              </a:ext>
            </a:extLst>
          </p:cNvPr>
          <p:cNvSpPr/>
          <p:nvPr/>
        </p:nvSpPr>
        <p:spPr>
          <a:xfrm>
            <a:off x="4692768" y="5199787"/>
            <a:ext cx="4267504" cy="256057"/>
          </a:xfrm>
          <a:prstGeom prst="roundRect">
            <a:avLst/>
          </a:prstGeom>
          <a:noFill/>
          <a:ln w="57150">
            <a:solidFill>
              <a:srgbClr val="621B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0E0C40E4-9D5C-97E7-3F37-E4D58EF98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487" y="1071614"/>
            <a:ext cx="4392489" cy="5093689"/>
          </a:xfrm>
        </p:spPr>
        <p:txBody>
          <a:bodyPr/>
          <a:lstStyle/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Spain 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 highest percentage: 10.47%</a:t>
            </a:r>
          </a:p>
          <a:p>
            <a:r>
              <a:rPr lang="en-US" sz="2000" dirty="0"/>
              <a:t> highest </a:t>
            </a:r>
            <a:r>
              <a:rPr lang="en-US" sz="2000" dirty="0" err="1"/>
              <a:t>corner_per_match</a:t>
            </a:r>
            <a:r>
              <a:rPr lang="en-US" sz="2000" dirty="0"/>
              <a:t>: 9.00  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r>
              <a:rPr lang="en-US" sz="2000" dirty="0"/>
              <a:t>USA</a:t>
            </a:r>
          </a:p>
          <a:p>
            <a:r>
              <a:rPr lang="en-US" sz="2000" dirty="0"/>
              <a:t> 2</a:t>
            </a:r>
            <a:r>
              <a:rPr lang="en-US" sz="2000" baseline="30000" dirty="0"/>
              <a:t>nd</a:t>
            </a:r>
            <a:r>
              <a:rPr lang="en-US" sz="2000" dirty="0"/>
              <a:t> highest </a:t>
            </a:r>
            <a:r>
              <a:rPr lang="en-US" sz="2000" dirty="0" err="1"/>
              <a:t>corner_per_match</a:t>
            </a:r>
            <a:r>
              <a:rPr lang="en-US" sz="2000" dirty="0"/>
              <a:t>: 8.75   </a:t>
            </a:r>
          </a:p>
          <a:p>
            <a:pPr algn="ctr"/>
            <a:endParaRPr lang="en-US" dirty="0"/>
          </a:p>
        </p:txBody>
      </p:sp>
      <p:pic>
        <p:nvPicPr>
          <p:cNvPr id="20" name="Picture 4" descr="Spain women's national football team - Wikipedia">
            <a:extLst>
              <a:ext uri="{FF2B5EF4-FFF2-40B4-BE49-F238E27FC236}">
                <a16:creationId xmlns:a16="http://schemas.microsoft.com/office/drawing/2014/main" id="{64B23454-4526-191F-4477-DAB376F13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1071614"/>
            <a:ext cx="683572" cy="115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1183C65D-12C6-8E75-6773-8ECC7D6D7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3573016"/>
            <a:ext cx="625368" cy="1060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008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8A022-5902-A0D9-697D-219A6D9F1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USA: Example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0DCFBE-7A1D-2046-582D-1B55A4DFC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sz="40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DB4C77-29C6-27B2-5E2E-4BA0F62532A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AutoShape 2" descr="US Women's National Soccer Team's ongoing battle for equal pay - The Aggie">
            <a:extLst>
              <a:ext uri="{FF2B5EF4-FFF2-40B4-BE49-F238E27FC236}">
                <a16:creationId xmlns:a16="http://schemas.microsoft.com/office/drawing/2014/main" id="{FF53974D-9C1C-5E40-68CA-D92BD01341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5A7A2A7-DD23-C9F8-DEEE-35C4296ED0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9849" y="1014183"/>
            <a:ext cx="3029102" cy="5134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5606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3C223-8BB8-B7D9-348F-8429F17F67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USA: 35 Corner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90BFBC-45E2-A675-A693-A9BBF9FF21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E469DA-512D-143B-6280-88AF9639F4C4}"/>
              </a:ext>
            </a:extLst>
          </p:cNvPr>
          <p:cNvSpPr txBox="1"/>
          <p:nvPr/>
        </p:nvSpPr>
        <p:spPr>
          <a:xfrm rot="16200000">
            <a:off x="3006687" y="2310017"/>
            <a:ext cx="13232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Attacking direction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13AC13-BF28-E48F-9780-D895B2A1C864}"/>
              </a:ext>
            </a:extLst>
          </p:cNvPr>
          <p:cNvSpPr txBox="1"/>
          <p:nvPr/>
        </p:nvSpPr>
        <p:spPr>
          <a:xfrm>
            <a:off x="3537510" y="1119259"/>
            <a:ext cx="13232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Left sided corner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0D48F2F-99D5-9EE3-8768-879EA5E124A7}"/>
              </a:ext>
            </a:extLst>
          </p:cNvPr>
          <p:cNvCxnSpPr>
            <a:cxnSpLocks/>
          </p:cNvCxnSpPr>
          <p:nvPr/>
        </p:nvCxnSpPr>
        <p:spPr>
          <a:xfrm flipV="1">
            <a:off x="3807204" y="1641090"/>
            <a:ext cx="18551" cy="16316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22692768-7E63-4046-2DBD-9595C69F3A0C}"/>
              </a:ext>
            </a:extLst>
          </p:cNvPr>
          <p:cNvSpPr/>
          <p:nvPr/>
        </p:nvSpPr>
        <p:spPr>
          <a:xfrm>
            <a:off x="3539575" y="1099912"/>
            <a:ext cx="5054957" cy="246165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F6FF5D1-9368-E28F-F705-86ED1C33A54A}"/>
              </a:ext>
            </a:extLst>
          </p:cNvPr>
          <p:cNvCxnSpPr>
            <a:cxnSpLocks/>
          </p:cNvCxnSpPr>
          <p:nvPr/>
        </p:nvCxnSpPr>
        <p:spPr>
          <a:xfrm>
            <a:off x="3961027" y="1415884"/>
            <a:ext cx="40986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DA5C17-FEBF-1171-A3DF-749919C9DA94}"/>
              </a:ext>
            </a:extLst>
          </p:cNvPr>
          <p:cNvCxnSpPr>
            <a:cxnSpLocks/>
          </p:cNvCxnSpPr>
          <p:nvPr/>
        </p:nvCxnSpPr>
        <p:spPr>
          <a:xfrm flipV="1">
            <a:off x="8059691" y="1415884"/>
            <a:ext cx="0" cy="20820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1ACFAF3-2FCA-5310-9703-0C1F66C1320E}"/>
              </a:ext>
            </a:extLst>
          </p:cNvPr>
          <p:cNvCxnSpPr>
            <a:cxnSpLocks/>
          </p:cNvCxnSpPr>
          <p:nvPr/>
        </p:nvCxnSpPr>
        <p:spPr>
          <a:xfrm flipV="1">
            <a:off x="3962893" y="1415883"/>
            <a:ext cx="0" cy="20820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EB5AC4-9212-6185-754C-00DA23FC6598}"/>
              </a:ext>
            </a:extLst>
          </p:cNvPr>
          <p:cNvCxnSpPr>
            <a:cxnSpLocks/>
          </p:cNvCxnSpPr>
          <p:nvPr/>
        </p:nvCxnSpPr>
        <p:spPr>
          <a:xfrm flipH="1" flipV="1">
            <a:off x="4516766" y="1421700"/>
            <a:ext cx="1" cy="162968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91334B5-1E49-4706-3728-E454EE288D09}"/>
              </a:ext>
            </a:extLst>
          </p:cNvPr>
          <p:cNvCxnSpPr>
            <a:cxnSpLocks/>
          </p:cNvCxnSpPr>
          <p:nvPr/>
        </p:nvCxnSpPr>
        <p:spPr>
          <a:xfrm flipV="1">
            <a:off x="7398642" y="1415883"/>
            <a:ext cx="0" cy="16296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BD00811-5E75-7090-6574-29046D7B785A}"/>
              </a:ext>
            </a:extLst>
          </p:cNvPr>
          <p:cNvSpPr/>
          <p:nvPr/>
        </p:nvSpPr>
        <p:spPr>
          <a:xfrm>
            <a:off x="3965182" y="1415882"/>
            <a:ext cx="70875" cy="5968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AEE608-6F1E-38AD-41DE-B2117A1B04D9}"/>
              </a:ext>
            </a:extLst>
          </p:cNvPr>
          <p:cNvSpPr/>
          <p:nvPr/>
        </p:nvSpPr>
        <p:spPr>
          <a:xfrm>
            <a:off x="7992038" y="1415881"/>
            <a:ext cx="70875" cy="5968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26AA9D-3563-3946-DE0E-E2FC11979FD8}"/>
              </a:ext>
            </a:extLst>
          </p:cNvPr>
          <p:cNvSpPr/>
          <p:nvPr/>
        </p:nvSpPr>
        <p:spPr>
          <a:xfrm>
            <a:off x="5472592" y="1187236"/>
            <a:ext cx="974165" cy="225909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9F31546-BC5C-CE7F-E68C-9C44ABFF3223}"/>
              </a:ext>
            </a:extLst>
          </p:cNvPr>
          <p:cNvCxnSpPr>
            <a:cxnSpLocks/>
          </p:cNvCxnSpPr>
          <p:nvPr/>
        </p:nvCxnSpPr>
        <p:spPr>
          <a:xfrm>
            <a:off x="4927035" y="1932555"/>
            <a:ext cx="20377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9312B0-5256-E604-530A-38690320E9B3}"/>
              </a:ext>
            </a:extLst>
          </p:cNvPr>
          <p:cNvCxnSpPr>
            <a:cxnSpLocks/>
          </p:cNvCxnSpPr>
          <p:nvPr/>
        </p:nvCxnSpPr>
        <p:spPr>
          <a:xfrm>
            <a:off x="4932419" y="1413145"/>
            <a:ext cx="0" cy="5207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D7025A8-50CE-EB4F-3B24-8C01518238DB}"/>
              </a:ext>
            </a:extLst>
          </p:cNvPr>
          <p:cNvCxnSpPr>
            <a:cxnSpLocks/>
          </p:cNvCxnSpPr>
          <p:nvPr/>
        </p:nvCxnSpPr>
        <p:spPr>
          <a:xfrm>
            <a:off x="6972351" y="1416758"/>
            <a:ext cx="0" cy="5194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742EC79-3209-4AC6-828B-4D2454349B2E}"/>
              </a:ext>
            </a:extLst>
          </p:cNvPr>
          <p:cNvCxnSpPr>
            <a:cxnSpLocks/>
          </p:cNvCxnSpPr>
          <p:nvPr/>
        </p:nvCxnSpPr>
        <p:spPr>
          <a:xfrm>
            <a:off x="5472592" y="1411830"/>
            <a:ext cx="0" cy="52072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CEA0755-33A8-61D5-4E81-E99A117A31C9}"/>
              </a:ext>
            </a:extLst>
          </p:cNvPr>
          <p:cNvCxnSpPr>
            <a:cxnSpLocks/>
          </p:cNvCxnSpPr>
          <p:nvPr/>
        </p:nvCxnSpPr>
        <p:spPr>
          <a:xfrm>
            <a:off x="6446757" y="1411830"/>
            <a:ext cx="0" cy="52072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D3DBD47-450D-C27B-0A8C-BF175D573853}"/>
              </a:ext>
            </a:extLst>
          </p:cNvPr>
          <p:cNvCxnSpPr>
            <a:cxnSpLocks/>
          </p:cNvCxnSpPr>
          <p:nvPr/>
        </p:nvCxnSpPr>
        <p:spPr>
          <a:xfrm>
            <a:off x="5472592" y="1928965"/>
            <a:ext cx="0" cy="50256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43E9727-C026-F398-69A0-B29AA2489321}"/>
              </a:ext>
            </a:extLst>
          </p:cNvPr>
          <p:cNvCxnSpPr>
            <a:cxnSpLocks/>
          </p:cNvCxnSpPr>
          <p:nvPr/>
        </p:nvCxnSpPr>
        <p:spPr>
          <a:xfrm flipH="1">
            <a:off x="6446757" y="1928965"/>
            <a:ext cx="1548" cy="50256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7421AAF-2DBE-6335-F3CC-A4BC8F6E5D28}"/>
              </a:ext>
            </a:extLst>
          </p:cNvPr>
          <p:cNvCxnSpPr>
            <a:cxnSpLocks/>
          </p:cNvCxnSpPr>
          <p:nvPr/>
        </p:nvCxnSpPr>
        <p:spPr>
          <a:xfrm flipH="1">
            <a:off x="4934054" y="2431529"/>
            <a:ext cx="2038297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423D8EA-7FFE-B1B4-04BC-AA58DD45D7D2}"/>
              </a:ext>
            </a:extLst>
          </p:cNvPr>
          <p:cNvCxnSpPr>
            <a:cxnSpLocks/>
          </p:cNvCxnSpPr>
          <p:nvPr/>
        </p:nvCxnSpPr>
        <p:spPr>
          <a:xfrm>
            <a:off x="6974089" y="1932579"/>
            <a:ext cx="3327" cy="128551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3E4B059-A3F2-653C-7E83-C8833DF1BF69}"/>
              </a:ext>
            </a:extLst>
          </p:cNvPr>
          <p:cNvCxnSpPr>
            <a:cxnSpLocks/>
          </p:cNvCxnSpPr>
          <p:nvPr/>
        </p:nvCxnSpPr>
        <p:spPr>
          <a:xfrm flipH="1">
            <a:off x="4929189" y="1928500"/>
            <a:ext cx="4366" cy="1295686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688F978-915E-BD4B-2AD6-4C187B107938}"/>
              </a:ext>
            </a:extLst>
          </p:cNvPr>
          <p:cNvCxnSpPr>
            <a:cxnSpLocks/>
          </p:cNvCxnSpPr>
          <p:nvPr/>
        </p:nvCxnSpPr>
        <p:spPr>
          <a:xfrm flipH="1">
            <a:off x="4926485" y="3218093"/>
            <a:ext cx="2045866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F39C193-70F0-2ABD-BE45-830D0380FD00}"/>
              </a:ext>
            </a:extLst>
          </p:cNvPr>
          <p:cNvSpPr txBox="1"/>
          <p:nvPr/>
        </p:nvSpPr>
        <p:spPr>
          <a:xfrm>
            <a:off x="5084826" y="2050797"/>
            <a:ext cx="501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88AAA7-B569-DA02-C860-1E9823F760E5}"/>
              </a:ext>
            </a:extLst>
          </p:cNvPr>
          <p:cNvSpPr txBox="1"/>
          <p:nvPr/>
        </p:nvSpPr>
        <p:spPr>
          <a:xfrm>
            <a:off x="6945507" y="1863988"/>
            <a:ext cx="501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3787D5-9376-79EC-D378-0B2BB5CC1674}"/>
              </a:ext>
            </a:extLst>
          </p:cNvPr>
          <p:cNvSpPr txBox="1"/>
          <p:nvPr/>
        </p:nvSpPr>
        <p:spPr>
          <a:xfrm>
            <a:off x="5440082" y="2617826"/>
            <a:ext cx="10481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16C0330-41ED-4D58-BF86-698727775014}"/>
              </a:ext>
            </a:extLst>
          </p:cNvPr>
          <p:cNvSpPr/>
          <p:nvPr/>
        </p:nvSpPr>
        <p:spPr>
          <a:xfrm>
            <a:off x="5913955" y="2440822"/>
            <a:ext cx="45719" cy="45719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c 36">
            <a:extLst>
              <a:ext uri="{FF2B5EF4-FFF2-40B4-BE49-F238E27FC236}">
                <a16:creationId xmlns:a16="http://schemas.microsoft.com/office/drawing/2014/main" id="{1BDD38C0-88E6-045F-1E91-D14A0D8CBC4B}"/>
              </a:ext>
            </a:extLst>
          </p:cNvPr>
          <p:cNvSpPr/>
          <p:nvPr/>
        </p:nvSpPr>
        <p:spPr>
          <a:xfrm rot="5400000">
            <a:off x="5760915" y="2744174"/>
            <a:ext cx="369986" cy="537369"/>
          </a:xfrm>
          <a:prstGeom prst="arc">
            <a:avLst>
              <a:gd name="adj1" fmla="val 16565554"/>
              <a:gd name="adj2" fmla="val 5023388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3885E0F-8B89-0456-9568-45D89BCABE7E}"/>
              </a:ext>
            </a:extLst>
          </p:cNvPr>
          <p:cNvCxnSpPr>
            <a:cxnSpLocks/>
          </p:cNvCxnSpPr>
          <p:nvPr/>
        </p:nvCxnSpPr>
        <p:spPr>
          <a:xfrm>
            <a:off x="4516766" y="3045565"/>
            <a:ext cx="288187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30AB7F3-1BE6-80EF-4AA2-34ACEF3DDC5C}"/>
              </a:ext>
            </a:extLst>
          </p:cNvPr>
          <p:cNvSpPr txBox="1"/>
          <p:nvPr/>
        </p:nvSpPr>
        <p:spPr>
          <a:xfrm>
            <a:off x="5702501" y="2051793"/>
            <a:ext cx="501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62EC135-7B6A-E5E4-751F-22DE821FBBBB}"/>
              </a:ext>
            </a:extLst>
          </p:cNvPr>
          <p:cNvSpPr txBox="1"/>
          <p:nvPr/>
        </p:nvSpPr>
        <p:spPr>
          <a:xfrm>
            <a:off x="5661542" y="1569653"/>
            <a:ext cx="5798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AF55E3D-DF1B-52A3-BCFC-E0DB9DC0105F}"/>
              </a:ext>
            </a:extLst>
          </p:cNvPr>
          <p:cNvSpPr txBox="1"/>
          <p:nvPr/>
        </p:nvSpPr>
        <p:spPr>
          <a:xfrm>
            <a:off x="4968639" y="1544430"/>
            <a:ext cx="501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6FA585E2-CF09-A628-490A-0C6EC7A41878}"/>
              </a:ext>
            </a:extLst>
          </p:cNvPr>
          <p:cNvSpPr txBox="1"/>
          <p:nvPr/>
        </p:nvSpPr>
        <p:spPr>
          <a:xfrm>
            <a:off x="6419287" y="1552902"/>
            <a:ext cx="501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93FEDD02-2B99-0B55-F703-29BF2D392029}"/>
              </a:ext>
            </a:extLst>
          </p:cNvPr>
          <p:cNvSpPr txBox="1"/>
          <p:nvPr/>
        </p:nvSpPr>
        <p:spPr>
          <a:xfrm>
            <a:off x="6435926" y="2042217"/>
            <a:ext cx="501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A0F3759-66FA-1C94-F10B-8359C7C02769}"/>
              </a:ext>
            </a:extLst>
          </p:cNvPr>
          <p:cNvSpPr txBox="1"/>
          <p:nvPr/>
        </p:nvSpPr>
        <p:spPr>
          <a:xfrm>
            <a:off x="4470329" y="2050803"/>
            <a:ext cx="501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E2C786A-C51A-19FF-5878-AAB0B5E2F7A5}"/>
              </a:ext>
            </a:extLst>
          </p:cNvPr>
          <p:cNvSpPr txBox="1"/>
          <p:nvPr/>
        </p:nvSpPr>
        <p:spPr>
          <a:xfrm>
            <a:off x="3990266" y="1614935"/>
            <a:ext cx="501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72" name="Picture 71" descr="A screenshot of a computer&#10;&#10;Description automatically generated">
            <a:extLst>
              <a:ext uri="{FF2B5EF4-FFF2-40B4-BE49-F238E27FC236}">
                <a16:creationId xmlns:a16="http://schemas.microsoft.com/office/drawing/2014/main" id="{0147AAC2-C1D5-557D-DF59-2FD98BECDB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913" y="2808490"/>
            <a:ext cx="2322849" cy="3398888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AE8FDBF2-E37A-04B2-4413-450D7B917989}"/>
              </a:ext>
            </a:extLst>
          </p:cNvPr>
          <p:cNvSpPr txBox="1"/>
          <p:nvPr/>
        </p:nvSpPr>
        <p:spPr>
          <a:xfrm rot="16200000">
            <a:off x="3004622" y="4959859"/>
            <a:ext cx="13232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Attacking direction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4AF7B2E-97BD-009F-D444-DF30308235CC}"/>
              </a:ext>
            </a:extLst>
          </p:cNvPr>
          <p:cNvSpPr txBox="1"/>
          <p:nvPr/>
        </p:nvSpPr>
        <p:spPr>
          <a:xfrm>
            <a:off x="3535445" y="3769101"/>
            <a:ext cx="13232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Left sided corner</a:t>
            </a: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1782A0CF-DFAA-07A8-3B62-0E4B31807ED5}"/>
              </a:ext>
            </a:extLst>
          </p:cNvPr>
          <p:cNvCxnSpPr>
            <a:cxnSpLocks/>
          </p:cNvCxnSpPr>
          <p:nvPr/>
        </p:nvCxnSpPr>
        <p:spPr>
          <a:xfrm flipV="1">
            <a:off x="3805139" y="4290932"/>
            <a:ext cx="18551" cy="16316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ctangle 75">
            <a:extLst>
              <a:ext uri="{FF2B5EF4-FFF2-40B4-BE49-F238E27FC236}">
                <a16:creationId xmlns:a16="http://schemas.microsoft.com/office/drawing/2014/main" id="{3122E9EB-C7E9-2C7F-EAAE-0AD1BF988477}"/>
              </a:ext>
            </a:extLst>
          </p:cNvPr>
          <p:cNvSpPr/>
          <p:nvPr/>
        </p:nvSpPr>
        <p:spPr>
          <a:xfrm>
            <a:off x="3537510" y="3749754"/>
            <a:ext cx="5054957" cy="246165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4E79665-6215-D74E-E52C-5767D7A72EED}"/>
              </a:ext>
            </a:extLst>
          </p:cNvPr>
          <p:cNvCxnSpPr>
            <a:cxnSpLocks/>
          </p:cNvCxnSpPr>
          <p:nvPr/>
        </p:nvCxnSpPr>
        <p:spPr>
          <a:xfrm>
            <a:off x="3958962" y="4065726"/>
            <a:ext cx="40986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785FECC8-985D-C831-73B4-F7D91F8DECC4}"/>
              </a:ext>
            </a:extLst>
          </p:cNvPr>
          <p:cNvCxnSpPr>
            <a:cxnSpLocks/>
          </p:cNvCxnSpPr>
          <p:nvPr/>
        </p:nvCxnSpPr>
        <p:spPr>
          <a:xfrm flipV="1">
            <a:off x="8057626" y="4065726"/>
            <a:ext cx="0" cy="20820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37011E7-49AD-6A91-C024-020F3D4491A5}"/>
              </a:ext>
            </a:extLst>
          </p:cNvPr>
          <p:cNvCxnSpPr>
            <a:cxnSpLocks/>
          </p:cNvCxnSpPr>
          <p:nvPr/>
        </p:nvCxnSpPr>
        <p:spPr>
          <a:xfrm flipV="1">
            <a:off x="3960828" y="4065725"/>
            <a:ext cx="0" cy="20820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9A61A2AC-EE86-CBFB-F801-05444BEC5B2E}"/>
              </a:ext>
            </a:extLst>
          </p:cNvPr>
          <p:cNvCxnSpPr>
            <a:cxnSpLocks/>
          </p:cNvCxnSpPr>
          <p:nvPr/>
        </p:nvCxnSpPr>
        <p:spPr>
          <a:xfrm flipH="1" flipV="1">
            <a:off x="4514701" y="4071542"/>
            <a:ext cx="1" cy="162968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46455A88-A0FD-1039-9551-5CC2ECFECBBF}"/>
              </a:ext>
            </a:extLst>
          </p:cNvPr>
          <p:cNvCxnSpPr>
            <a:cxnSpLocks/>
          </p:cNvCxnSpPr>
          <p:nvPr/>
        </p:nvCxnSpPr>
        <p:spPr>
          <a:xfrm flipV="1">
            <a:off x="7396577" y="4065725"/>
            <a:ext cx="0" cy="16296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81">
            <a:extLst>
              <a:ext uri="{FF2B5EF4-FFF2-40B4-BE49-F238E27FC236}">
                <a16:creationId xmlns:a16="http://schemas.microsoft.com/office/drawing/2014/main" id="{D9C935B8-4414-CDF2-0E06-1FEC58758525}"/>
              </a:ext>
            </a:extLst>
          </p:cNvPr>
          <p:cNvSpPr/>
          <p:nvPr/>
        </p:nvSpPr>
        <p:spPr>
          <a:xfrm>
            <a:off x="3963117" y="4065724"/>
            <a:ext cx="70875" cy="5968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740056F-21F3-733F-A610-C573B2C1AC54}"/>
              </a:ext>
            </a:extLst>
          </p:cNvPr>
          <p:cNvSpPr/>
          <p:nvPr/>
        </p:nvSpPr>
        <p:spPr>
          <a:xfrm>
            <a:off x="7989973" y="4065723"/>
            <a:ext cx="70875" cy="5968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451CEABF-FCEC-B275-8EC0-02E05449054A}"/>
              </a:ext>
            </a:extLst>
          </p:cNvPr>
          <p:cNvSpPr/>
          <p:nvPr/>
        </p:nvSpPr>
        <p:spPr>
          <a:xfrm>
            <a:off x="5470527" y="3837078"/>
            <a:ext cx="974165" cy="225909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0FEDCCDB-C657-71A5-CF8B-68E18BD96122}"/>
              </a:ext>
            </a:extLst>
          </p:cNvPr>
          <p:cNvCxnSpPr>
            <a:cxnSpLocks/>
          </p:cNvCxnSpPr>
          <p:nvPr/>
        </p:nvCxnSpPr>
        <p:spPr>
          <a:xfrm>
            <a:off x="4924970" y="4582397"/>
            <a:ext cx="20377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A1123BCB-2FCA-5349-F411-8E1E9C1F4194}"/>
              </a:ext>
            </a:extLst>
          </p:cNvPr>
          <p:cNvCxnSpPr>
            <a:cxnSpLocks/>
          </p:cNvCxnSpPr>
          <p:nvPr/>
        </p:nvCxnSpPr>
        <p:spPr>
          <a:xfrm>
            <a:off x="4930354" y="4062987"/>
            <a:ext cx="0" cy="5207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A7CC3CD8-7F98-6A5C-2515-CF9DA5496A31}"/>
              </a:ext>
            </a:extLst>
          </p:cNvPr>
          <p:cNvCxnSpPr>
            <a:cxnSpLocks/>
          </p:cNvCxnSpPr>
          <p:nvPr/>
        </p:nvCxnSpPr>
        <p:spPr>
          <a:xfrm>
            <a:off x="6970286" y="4066600"/>
            <a:ext cx="0" cy="5194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423E74FD-9247-5C40-7C3C-F2F98540EB1B}"/>
              </a:ext>
            </a:extLst>
          </p:cNvPr>
          <p:cNvCxnSpPr>
            <a:cxnSpLocks/>
          </p:cNvCxnSpPr>
          <p:nvPr/>
        </p:nvCxnSpPr>
        <p:spPr>
          <a:xfrm>
            <a:off x="5470527" y="4061672"/>
            <a:ext cx="0" cy="52072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37D6E481-A821-15C1-FA9F-556516E278C5}"/>
              </a:ext>
            </a:extLst>
          </p:cNvPr>
          <p:cNvCxnSpPr>
            <a:cxnSpLocks/>
          </p:cNvCxnSpPr>
          <p:nvPr/>
        </p:nvCxnSpPr>
        <p:spPr>
          <a:xfrm>
            <a:off x="6444692" y="4061672"/>
            <a:ext cx="0" cy="52072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6562164A-E411-5B8D-BA46-B5B9DB288776}"/>
              </a:ext>
            </a:extLst>
          </p:cNvPr>
          <p:cNvCxnSpPr>
            <a:cxnSpLocks/>
          </p:cNvCxnSpPr>
          <p:nvPr/>
        </p:nvCxnSpPr>
        <p:spPr>
          <a:xfrm>
            <a:off x="5470527" y="4578807"/>
            <a:ext cx="0" cy="50256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8193B3F5-A0E2-9BE3-2B71-F4826E5E19CC}"/>
              </a:ext>
            </a:extLst>
          </p:cNvPr>
          <p:cNvCxnSpPr>
            <a:cxnSpLocks/>
          </p:cNvCxnSpPr>
          <p:nvPr/>
        </p:nvCxnSpPr>
        <p:spPr>
          <a:xfrm flipH="1">
            <a:off x="6444692" y="4578807"/>
            <a:ext cx="1548" cy="50256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ABF4C640-217B-B6E3-CFBC-F9BAAA124C10}"/>
              </a:ext>
            </a:extLst>
          </p:cNvPr>
          <p:cNvCxnSpPr>
            <a:cxnSpLocks/>
          </p:cNvCxnSpPr>
          <p:nvPr/>
        </p:nvCxnSpPr>
        <p:spPr>
          <a:xfrm flipH="1">
            <a:off x="4931989" y="5081371"/>
            <a:ext cx="2038297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8E46F33E-D7A7-71C7-A165-19B9ABE7A29B}"/>
              </a:ext>
            </a:extLst>
          </p:cNvPr>
          <p:cNvCxnSpPr>
            <a:cxnSpLocks/>
          </p:cNvCxnSpPr>
          <p:nvPr/>
        </p:nvCxnSpPr>
        <p:spPr>
          <a:xfrm>
            <a:off x="6972024" y="4582421"/>
            <a:ext cx="3327" cy="128551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8B0D028C-2442-C0BE-9505-354A594D5148}"/>
              </a:ext>
            </a:extLst>
          </p:cNvPr>
          <p:cNvCxnSpPr>
            <a:cxnSpLocks/>
          </p:cNvCxnSpPr>
          <p:nvPr/>
        </p:nvCxnSpPr>
        <p:spPr>
          <a:xfrm flipH="1">
            <a:off x="4927124" y="4578342"/>
            <a:ext cx="4366" cy="1295686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D1F29A9-CA20-38CB-C01A-F4B1F35215F6}"/>
              </a:ext>
            </a:extLst>
          </p:cNvPr>
          <p:cNvCxnSpPr>
            <a:cxnSpLocks/>
          </p:cNvCxnSpPr>
          <p:nvPr/>
        </p:nvCxnSpPr>
        <p:spPr>
          <a:xfrm flipH="1">
            <a:off x="4924420" y="5867935"/>
            <a:ext cx="2045866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FFC15218-EB3E-93C1-5AFA-A6E4AB759602}"/>
              </a:ext>
            </a:extLst>
          </p:cNvPr>
          <p:cNvSpPr txBox="1"/>
          <p:nvPr/>
        </p:nvSpPr>
        <p:spPr>
          <a:xfrm>
            <a:off x="4990304" y="4683689"/>
            <a:ext cx="501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5.7%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94D70857-6A81-7D39-2E46-AAFEDAC04F47}"/>
              </a:ext>
            </a:extLst>
          </p:cNvPr>
          <p:cNvSpPr txBox="1"/>
          <p:nvPr/>
        </p:nvSpPr>
        <p:spPr>
          <a:xfrm>
            <a:off x="6943442" y="4513830"/>
            <a:ext cx="501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5.7%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104BD075-A634-292C-4301-C6B3700E4510}"/>
              </a:ext>
            </a:extLst>
          </p:cNvPr>
          <p:cNvSpPr txBox="1"/>
          <p:nvPr/>
        </p:nvSpPr>
        <p:spPr>
          <a:xfrm>
            <a:off x="5438017" y="5267668"/>
            <a:ext cx="10481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2.9%</a:t>
            </a: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7FA61384-9FBA-EB97-50ED-1C806C5A00A2}"/>
              </a:ext>
            </a:extLst>
          </p:cNvPr>
          <p:cNvSpPr/>
          <p:nvPr/>
        </p:nvSpPr>
        <p:spPr>
          <a:xfrm>
            <a:off x="5911890" y="5090664"/>
            <a:ext cx="45719" cy="45719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Arc 99">
            <a:extLst>
              <a:ext uri="{FF2B5EF4-FFF2-40B4-BE49-F238E27FC236}">
                <a16:creationId xmlns:a16="http://schemas.microsoft.com/office/drawing/2014/main" id="{67658367-2F3E-B9D1-4651-97DC78EED044}"/>
              </a:ext>
            </a:extLst>
          </p:cNvPr>
          <p:cNvSpPr/>
          <p:nvPr/>
        </p:nvSpPr>
        <p:spPr>
          <a:xfrm rot="5400000">
            <a:off x="5758850" y="5394016"/>
            <a:ext cx="369986" cy="537369"/>
          </a:xfrm>
          <a:prstGeom prst="arc">
            <a:avLst>
              <a:gd name="adj1" fmla="val 16565554"/>
              <a:gd name="adj2" fmla="val 5023388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90A911CB-4685-2261-B4FA-4DC74F64EC8C}"/>
              </a:ext>
            </a:extLst>
          </p:cNvPr>
          <p:cNvCxnSpPr>
            <a:cxnSpLocks/>
          </p:cNvCxnSpPr>
          <p:nvPr/>
        </p:nvCxnSpPr>
        <p:spPr>
          <a:xfrm>
            <a:off x="4514701" y="5695407"/>
            <a:ext cx="288187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>
            <a:extLst>
              <a:ext uri="{FF2B5EF4-FFF2-40B4-BE49-F238E27FC236}">
                <a16:creationId xmlns:a16="http://schemas.microsoft.com/office/drawing/2014/main" id="{303F7927-1B7B-5521-5303-634530C7E744}"/>
              </a:ext>
            </a:extLst>
          </p:cNvPr>
          <p:cNvSpPr txBox="1"/>
          <p:nvPr/>
        </p:nvSpPr>
        <p:spPr>
          <a:xfrm>
            <a:off x="5657405" y="4685130"/>
            <a:ext cx="5819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11.4%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5D3A6F52-DAF0-C522-A8D5-388019ADD5E7}"/>
              </a:ext>
            </a:extLst>
          </p:cNvPr>
          <p:cNvSpPr txBox="1"/>
          <p:nvPr/>
        </p:nvSpPr>
        <p:spPr>
          <a:xfrm>
            <a:off x="5659477" y="4219495"/>
            <a:ext cx="5798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28.6%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56FD1C3D-3F7A-3125-E490-F73AB07BB90E}"/>
              </a:ext>
            </a:extLst>
          </p:cNvPr>
          <p:cNvSpPr txBox="1"/>
          <p:nvPr/>
        </p:nvSpPr>
        <p:spPr>
          <a:xfrm>
            <a:off x="4922039" y="4219495"/>
            <a:ext cx="5467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22.9%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84FE1E1C-0032-3C32-3006-C1BD29DF4303}"/>
              </a:ext>
            </a:extLst>
          </p:cNvPr>
          <p:cNvSpPr txBox="1"/>
          <p:nvPr/>
        </p:nvSpPr>
        <p:spPr>
          <a:xfrm>
            <a:off x="6417222" y="4202744"/>
            <a:ext cx="501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2.9%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136CCCEF-9D71-C0BD-F591-95100B925D9D}"/>
              </a:ext>
            </a:extLst>
          </p:cNvPr>
          <p:cNvSpPr txBox="1"/>
          <p:nvPr/>
        </p:nvSpPr>
        <p:spPr>
          <a:xfrm>
            <a:off x="6433861" y="4692059"/>
            <a:ext cx="501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8.6%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1952B59-82BF-5CFB-0EA1-BF9CC2A21127}"/>
              </a:ext>
            </a:extLst>
          </p:cNvPr>
          <p:cNvSpPr txBox="1"/>
          <p:nvPr/>
        </p:nvSpPr>
        <p:spPr>
          <a:xfrm>
            <a:off x="4468264" y="4700645"/>
            <a:ext cx="501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2.9%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AB0A48F-8C4B-42B3-9C59-B687A8EC363F}"/>
              </a:ext>
            </a:extLst>
          </p:cNvPr>
          <p:cNvSpPr txBox="1"/>
          <p:nvPr/>
        </p:nvSpPr>
        <p:spPr>
          <a:xfrm>
            <a:off x="3988201" y="4264777"/>
            <a:ext cx="501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8.6%</a:t>
            </a:r>
          </a:p>
        </p:txBody>
      </p:sp>
      <p:pic>
        <p:nvPicPr>
          <p:cNvPr id="27" name="Picture 26" descr="A screenshot of a computer&#10;&#10;Description automatically generated">
            <a:extLst>
              <a:ext uri="{FF2B5EF4-FFF2-40B4-BE49-F238E27FC236}">
                <a16:creationId xmlns:a16="http://schemas.microsoft.com/office/drawing/2014/main" id="{D93DD496-9E5C-299F-B42D-F7B51BA65EF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57" y="1300190"/>
            <a:ext cx="3058235" cy="1116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80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5582F-885A-FAC6-D1C2-13691C3F2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82D98-F97F-8F08-2DE7-E4CE2A5C69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E9829-0550-9B85-E78F-2CE82174EDE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5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68B9FE26-6502-E5FA-D009-ED8397DEB7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1700808"/>
            <a:ext cx="7982378" cy="3072083"/>
          </a:xfrm>
          <a:prstGeom prst="rect">
            <a:avLst/>
          </a:prstGeom>
          <a:solidFill>
            <a:srgbClr val="B70D50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AD9F12-8314-6115-43BB-C29A34E3D70F}"/>
              </a:ext>
            </a:extLst>
          </p:cNvPr>
          <p:cNvSpPr txBox="1"/>
          <p:nvPr/>
        </p:nvSpPr>
        <p:spPr>
          <a:xfrm>
            <a:off x="693727" y="4769888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+mn-lt"/>
              </a:rPr>
              <a:t>Short/indirect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D592670-6ECF-67C3-613B-FB8A473E7372}"/>
              </a:ext>
            </a:extLst>
          </p:cNvPr>
          <p:cNvCxnSpPr/>
          <p:nvPr/>
        </p:nvCxnSpPr>
        <p:spPr>
          <a:xfrm flipH="1" flipV="1">
            <a:off x="1115616" y="4362101"/>
            <a:ext cx="792088" cy="407787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399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F2BB1-1E47-79B1-C0BA-2F1E6F687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 and Location</a:t>
            </a:r>
          </a:p>
        </p:txBody>
      </p:sp>
      <p:pic>
        <p:nvPicPr>
          <p:cNvPr id="6" name="Content Placeholder 5" descr="A diagram of a football field&#10;&#10;Description automatically generated">
            <a:extLst>
              <a:ext uri="{FF2B5EF4-FFF2-40B4-BE49-F238E27FC236}">
                <a16:creationId xmlns:a16="http://schemas.microsoft.com/office/drawing/2014/main" id="{2DE0A82D-C705-C0A6-2143-638E3A8F21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145" y="1370362"/>
            <a:ext cx="2776361" cy="17086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C5D185-C2A5-9573-9FB7-19A78117EE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8" name="Picture 7" descr="A diagram of a football field&#10;&#10;Description automatically generated">
            <a:extLst>
              <a:ext uri="{FF2B5EF4-FFF2-40B4-BE49-F238E27FC236}">
                <a16:creationId xmlns:a16="http://schemas.microsoft.com/office/drawing/2014/main" id="{4416FA81-D826-95A2-2EDD-DB1BFBD854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820" y="3624414"/>
            <a:ext cx="2776361" cy="1624733"/>
          </a:xfrm>
          <a:prstGeom prst="rect">
            <a:avLst/>
          </a:prstGeom>
        </p:spPr>
      </p:pic>
      <p:pic>
        <p:nvPicPr>
          <p:cNvPr id="12" name="Picture 11" descr="A diagram of a football field&#10;&#10;Description automatically generated">
            <a:extLst>
              <a:ext uri="{FF2B5EF4-FFF2-40B4-BE49-F238E27FC236}">
                <a16:creationId xmlns:a16="http://schemas.microsoft.com/office/drawing/2014/main" id="{C1AEB687-523C-95CA-418E-D1D07BB87C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9484" y="1294883"/>
            <a:ext cx="2772132" cy="1767840"/>
          </a:xfrm>
          <a:prstGeom prst="rect">
            <a:avLst/>
          </a:prstGeom>
        </p:spPr>
      </p:pic>
      <p:pic>
        <p:nvPicPr>
          <p:cNvPr id="16" name="Picture 15" descr="A diagram of a football field&#10;&#10;Description automatically generated">
            <a:extLst>
              <a:ext uri="{FF2B5EF4-FFF2-40B4-BE49-F238E27FC236}">
                <a16:creationId xmlns:a16="http://schemas.microsoft.com/office/drawing/2014/main" id="{CF553835-62CF-9B89-CB64-E6A4A0FE6B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2896" y="3597741"/>
            <a:ext cx="2826572" cy="1620009"/>
          </a:xfrm>
          <a:prstGeom prst="rect">
            <a:avLst/>
          </a:prstGeom>
        </p:spPr>
      </p:pic>
      <p:pic>
        <p:nvPicPr>
          <p:cNvPr id="18" name="Picture 17" descr="A diagram of a football game&#10;&#10;Description automatically generated">
            <a:extLst>
              <a:ext uri="{FF2B5EF4-FFF2-40B4-BE49-F238E27FC236}">
                <a16:creationId xmlns:a16="http://schemas.microsoft.com/office/drawing/2014/main" id="{142B0185-C6BB-F4CD-8123-3CD40066DF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9707" y="1326440"/>
            <a:ext cx="2782881" cy="1752610"/>
          </a:xfrm>
          <a:prstGeom prst="rect">
            <a:avLst/>
          </a:prstGeom>
        </p:spPr>
      </p:pic>
      <p:pic>
        <p:nvPicPr>
          <p:cNvPr id="20" name="Picture 19" descr="A diagram of a football field&#10;&#10;Description automatically generated">
            <a:extLst>
              <a:ext uri="{FF2B5EF4-FFF2-40B4-BE49-F238E27FC236}">
                <a16:creationId xmlns:a16="http://schemas.microsoft.com/office/drawing/2014/main" id="{C645B6B5-0884-1E56-49DB-15D0358BF0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19701" y="3561618"/>
            <a:ext cx="2782881" cy="1687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004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1606B-75C1-0C52-09D7-FA0766362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StatsBomb</a:t>
            </a:r>
            <a:r>
              <a:rPr lang="en-US" dirty="0"/>
              <a:t> and 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58ACA-B9F7-8FA9-00FE-38113B0440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250A8-9E45-813F-9D21-32E502A5A78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5" name="Picture 2" descr="RStudio | Open source &amp; professional software for data science teams -  RStudio">
            <a:extLst>
              <a:ext uri="{FF2B5EF4-FFF2-40B4-BE49-F238E27FC236}">
                <a16:creationId xmlns:a16="http://schemas.microsoft.com/office/drawing/2014/main" id="{C4D63CE3-B010-2ADD-32B8-C1FC6C59F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81448" y="3063503"/>
            <a:ext cx="3564396" cy="125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R (programming language) - Wikipedia">
            <a:extLst>
              <a:ext uri="{FF2B5EF4-FFF2-40B4-BE49-F238E27FC236}">
                <a16:creationId xmlns:a16="http://schemas.microsoft.com/office/drawing/2014/main" id="{A7BC3322-6976-5D53-6258-C50197772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912" y="1175043"/>
            <a:ext cx="1368152" cy="106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5" descr="A black and red text on a white background&#10;&#10;Description automatically generated">
            <a:extLst>
              <a:ext uri="{FF2B5EF4-FFF2-40B4-BE49-F238E27FC236}">
                <a16:creationId xmlns:a16="http://schemas.microsoft.com/office/drawing/2014/main" id="{621B9382-A2B8-47D4-0CA1-5873D066C17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414" y="5169576"/>
            <a:ext cx="3461172" cy="822457"/>
          </a:xfrm>
          <a:prstGeom prst="rect">
            <a:avLst/>
          </a:prstGeom>
          <a:solidFill>
            <a:srgbClr val="B70D50"/>
          </a:solidFill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2DEB3152-578F-3878-C1C5-8B9AB73A9D0D}"/>
              </a:ext>
            </a:extLst>
          </p:cNvPr>
          <p:cNvSpPr/>
          <p:nvPr/>
        </p:nvSpPr>
        <p:spPr>
          <a:xfrm>
            <a:off x="4095040" y="2331148"/>
            <a:ext cx="792088" cy="695766"/>
          </a:xfrm>
          <a:prstGeom prst="downArrow">
            <a:avLst/>
          </a:prstGeom>
          <a:solidFill>
            <a:srgbClr val="621B40"/>
          </a:solidFill>
          <a:ln>
            <a:solidFill>
              <a:srgbClr val="B70D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8FD113E0-D710-3E35-8ADC-C05F7EAEB13F}"/>
              </a:ext>
            </a:extLst>
          </p:cNvPr>
          <p:cNvSpPr/>
          <p:nvPr/>
        </p:nvSpPr>
        <p:spPr>
          <a:xfrm>
            <a:off x="4067944" y="4396476"/>
            <a:ext cx="792088" cy="695766"/>
          </a:xfrm>
          <a:prstGeom prst="downArrow">
            <a:avLst/>
          </a:prstGeom>
          <a:solidFill>
            <a:srgbClr val="621B40"/>
          </a:solidFill>
          <a:ln>
            <a:solidFill>
              <a:srgbClr val="B70D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4C81C9-F917-14C7-D0FF-AA92B057B8B4}"/>
              </a:ext>
            </a:extLst>
          </p:cNvPr>
          <p:cNvSpPr txBox="1"/>
          <p:nvPr/>
        </p:nvSpPr>
        <p:spPr>
          <a:xfrm>
            <a:off x="6516216" y="3320177"/>
            <a:ext cx="19908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https://posit.cloud/plans/free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DB2F11-44B6-7165-1400-A08AB4B145CB}"/>
              </a:ext>
            </a:extLst>
          </p:cNvPr>
          <p:cNvSpPr txBox="1"/>
          <p:nvPr/>
        </p:nvSpPr>
        <p:spPr>
          <a:xfrm>
            <a:off x="64930" y="3388529"/>
            <a:ext cx="27165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latin typeface="+mn-lt"/>
              </a:rPr>
              <a:t>https://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posit.co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/download/</a:t>
            </a:r>
            <a:r>
              <a:rPr lang="en-US" dirty="0" err="1">
                <a:solidFill>
                  <a:schemeClr val="bg1"/>
                </a:solidFill>
                <a:latin typeface="+mn-lt"/>
              </a:rPr>
              <a:t>rstudio</a:t>
            </a:r>
            <a:r>
              <a:rPr lang="en-US" dirty="0">
                <a:solidFill>
                  <a:schemeClr val="bg1"/>
                </a:solidFill>
                <a:latin typeface="+mn-lt"/>
              </a:rPr>
              <a:t>-desktop/</a:t>
            </a:r>
          </a:p>
        </p:txBody>
      </p:sp>
    </p:spTree>
    <p:extLst>
      <p:ext uri="{BB962C8B-B14F-4D97-AF65-F5344CB8AC3E}">
        <p14:creationId xmlns:p14="http://schemas.microsoft.com/office/powerpoint/2010/main" val="2587742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3D29B-DD37-1DB0-5ECF-DB77EA43B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Technique and Location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D2E79C-47D2-1D5F-4A8E-F677F1AFE6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E5973D-063B-7AA3-C46B-A7EE8B6C7FA2}"/>
              </a:ext>
            </a:extLst>
          </p:cNvPr>
          <p:cNvSpPr txBox="1"/>
          <p:nvPr/>
        </p:nvSpPr>
        <p:spPr>
          <a:xfrm rot="16200000">
            <a:off x="-481004" y="2378917"/>
            <a:ext cx="13232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Attacking direction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D050AD5-32C2-4572-EB37-A6CEBEB20995}"/>
              </a:ext>
            </a:extLst>
          </p:cNvPr>
          <p:cNvCxnSpPr>
            <a:cxnSpLocks/>
          </p:cNvCxnSpPr>
          <p:nvPr/>
        </p:nvCxnSpPr>
        <p:spPr>
          <a:xfrm flipV="1">
            <a:off x="319513" y="1709990"/>
            <a:ext cx="18551" cy="16316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F0BDA8E-F1E9-6D46-6029-B68FE17932EA}"/>
              </a:ext>
            </a:extLst>
          </p:cNvPr>
          <p:cNvCxnSpPr>
            <a:cxnSpLocks/>
          </p:cNvCxnSpPr>
          <p:nvPr/>
        </p:nvCxnSpPr>
        <p:spPr>
          <a:xfrm>
            <a:off x="473336" y="1484784"/>
            <a:ext cx="40986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629FEF3-23A1-0F2E-087B-09FDC8E65E89}"/>
              </a:ext>
            </a:extLst>
          </p:cNvPr>
          <p:cNvCxnSpPr>
            <a:cxnSpLocks/>
          </p:cNvCxnSpPr>
          <p:nvPr/>
        </p:nvCxnSpPr>
        <p:spPr>
          <a:xfrm flipV="1">
            <a:off x="4572000" y="1484784"/>
            <a:ext cx="0" cy="20820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368971-476F-0BDD-9D21-BB6E86EF6108}"/>
              </a:ext>
            </a:extLst>
          </p:cNvPr>
          <p:cNvCxnSpPr>
            <a:cxnSpLocks/>
          </p:cNvCxnSpPr>
          <p:nvPr/>
        </p:nvCxnSpPr>
        <p:spPr>
          <a:xfrm flipV="1">
            <a:off x="475202" y="1484783"/>
            <a:ext cx="0" cy="20820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D4D5EE4-5484-ABBC-AB20-8CE04661E4BA}"/>
              </a:ext>
            </a:extLst>
          </p:cNvPr>
          <p:cNvCxnSpPr>
            <a:cxnSpLocks/>
          </p:cNvCxnSpPr>
          <p:nvPr/>
        </p:nvCxnSpPr>
        <p:spPr>
          <a:xfrm flipH="1" flipV="1">
            <a:off x="1029075" y="1490600"/>
            <a:ext cx="1" cy="162968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1F4F10A-2187-2A1A-E7F1-945F1F6899F0}"/>
              </a:ext>
            </a:extLst>
          </p:cNvPr>
          <p:cNvCxnSpPr>
            <a:cxnSpLocks/>
          </p:cNvCxnSpPr>
          <p:nvPr/>
        </p:nvCxnSpPr>
        <p:spPr>
          <a:xfrm flipV="1">
            <a:off x="3910951" y="1484783"/>
            <a:ext cx="0" cy="16296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7C6A602E-120B-0064-D873-AC0D2F3C17E6}"/>
              </a:ext>
            </a:extLst>
          </p:cNvPr>
          <p:cNvSpPr/>
          <p:nvPr/>
        </p:nvSpPr>
        <p:spPr>
          <a:xfrm>
            <a:off x="477491" y="1484782"/>
            <a:ext cx="70875" cy="5968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98B633-1F0B-1DE2-A97A-C4D8C49A8AC5}"/>
              </a:ext>
            </a:extLst>
          </p:cNvPr>
          <p:cNvSpPr/>
          <p:nvPr/>
        </p:nvSpPr>
        <p:spPr>
          <a:xfrm>
            <a:off x="4504347" y="1484781"/>
            <a:ext cx="70875" cy="5968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DAAA46-DC50-53D7-8D4B-AAF6BFDCF742}"/>
              </a:ext>
            </a:extLst>
          </p:cNvPr>
          <p:cNvSpPr/>
          <p:nvPr/>
        </p:nvSpPr>
        <p:spPr>
          <a:xfrm>
            <a:off x="1984901" y="1256136"/>
            <a:ext cx="974165" cy="225909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B62EAE0-17CA-4139-621C-35D57463604F}"/>
              </a:ext>
            </a:extLst>
          </p:cNvPr>
          <p:cNvCxnSpPr>
            <a:cxnSpLocks/>
          </p:cNvCxnSpPr>
          <p:nvPr/>
        </p:nvCxnSpPr>
        <p:spPr>
          <a:xfrm>
            <a:off x="1439344" y="2001455"/>
            <a:ext cx="20377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7DCD948-C98E-1724-F203-175391DE277D}"/>
              </a:ext>
            </a:extLst>
          </p:cNvPr>
          <p:cNvCxnSpPr>
            <a:cxnSpLocks/>
          </p:cNvCxnSpPr>
          <p:nvPr/>
        </p:nvCxnSpPr>
        <p:spPr>
          <a:xfrm>
            <a:off x="1444728" y="1482045"/>
            <a:ext cx="0" cy="5207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5E901E2-10BE-CF26-3A20-03C6263D01AC}"/>
              </a:ext>
            </a:extLst>
          </p:cNvPr>
          <p:cNvCxnSpPr>
            <a:cxnSpLocks/>
          </p:cNvCxnSpPr>
          <p:nvPr/>
        </p:nvCxnSpPr>
        <p:spPr>
          <a:xfrm>
            <a:off x="3484660" y="1485658"/>
            <a:ext cx="0" cy="5194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8A94A2-9F43-30A3-D4DD-BB7BD038733A}"/>
              </a:ext>
            </a:extLst>
          </p:cNvPr>
          <p:cNvCxnSpPr>
            <a:cxnSpLocks/>
          </p:cNvCxnSpPr>
          <p:nvPr/>
        </p:nvCxnSpPr>
        <p:spPr>
          <a:xfrm>
            <a:off x="1984901" y="1480730"/>
            <a:ext cx="0" cy="52072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7C045FD-CD69-59FC-75A0-401B0DFAEDA0}"/>
              </a:ext>
            </a:extLst>
          </p:cNvPr>
          <p:cNvCxnSpPr>
            <a:cxnSpLocks/>
          </p:cNvCxnSpPr>
          <p:nvPr/>
        </p:nvCxnSpPr>
        <p:spPr>
          <a:xfrm>
            <a:off x="2959066" y="1480730"/>
            <a:ext cx="0" cy="52072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33A979E-D8DC-AE91-3025-7860C669B95D}"/>
              </a:ext>
            </a:extLst>
          </p:cNvPr>
          <p:cNvCxnSpPr>
            <a:cxnSpLocks/>
          </p:cNvCxnSpPr>
          <p:nvPr/>
        </p:nvCxnSpPr>
        <p:spPr>
          <a:xfrm>
            <a:off x="1984901" y="1997865"/>
            <a:ext cx="0" cy="50256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8AE8A24-4C42-6D65-4F0B-626E26EE320A}"/>
              </a:ext>
            </a:extLst>
          </p:cNvPr>
          <p:cNvCxnSpPr>
            <a:cxnSpLocks/>
          </p:cNvCxnSpPr>
          <p:nvPr/>
        </p:nvCxnSpPr>
        <p:spPr>
          <a:xfrm flipH="1">
            <a:off x="2959066" y="1997865"/>
            <a:ext cx="1548" cy="50256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E6F7500-8559-9BFE-9583-940CEDFC9C4F}"/>
              </a:ext>
            </a:extLst>
          </p:cNvPr>
          <p:cNvCxnSpPr>
            <a:cxnSpLocks/>
          </p:cNvCxnSpPr>
          <p:nvPr/>
        </p:nvCxnSpPr>
        <p:spPr>
          <a:xfrm flipH="1">
            <a:off x="1446363" y="2500429"/>
            <a:ext cx="2038297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D71918F-6249-4835-F4B3-9229AA3489C5}"/>
              </a:ext>
            </a:extLst>
          </p:cNvPr>
          <p:cNvCxnSpPr>
            <a:cxnSpLocks/>
          </p:cNvCxnSpPr>
          <p:nvPr/>
        </p:nvCxnSpPr>
        <p:spPr>
          <a:xfrm>
            <a:off x="3486398" y="2001479"/>
            <a:ext cx="3327" cy="128551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101915F-9DCF-57A3-181D-C279BBB0A678}"/>
              </a:ext>
            </a:extLst>
          </p:cNvPr>
          <p:cNvCxnSpPr>
            <a:cxnSpLocks/>
          </p:cNvCxnSpPr>
          <p:nvPr/>
        </p:nvCxnSpPr>
        <p:spPr>
          <a:xfrm flipH="1">
            <a:off x="1441498" y="1997400"/>
            <a:ext cx="4366" cy="1295686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79D3F96-E569-0D50-C0EE-B559B8C419F1}"/>
              </a:ext>
            </a:extLst>
          </p:cNvPr>
          <p:cNvCxnSpPr>
            <a:cxnSpLocks/>
          </p:cNvCxnSpPr>
          <p:nvPr/>
        </p:nvCxnSpPr>
        <p:spPr>
          <a:xfrm flipH="1">
            <a:off x="1438794" y="3286993"/>
            <a:ext cx="2045866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C9E23CC-B436-31E2-D89C-E412095022DE}"/>
              </a:ext>
            </a:extLst>
          </p:cNvPr>
          <p:cNvSpPr txBox="1"/>
          <p:nvPr/>
        </p:nvSpPr>
        <p:spPr>
          <a:xfrm>
            <a:off x="1504678" y="2102747"/>
            <a:ext cx="501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46DA20E-E75B-AC2B-8049-8F3D5B1EC9DB}"/>
              </a:ext>
            </a:extLst>
          </p:cNvPr>
          <p:cNvSpPr/>
          <p:nvPr/>
        </p:nvSpPr>
        <p:spPr>
          <a:xfrm>
            <a:off x="2426264" y="2509722"/>
            <a:ext cx="45719" cy="45719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495D07D7-1CEE-27BC-AD54-834E45D044B2}"/>
              </a:ext>
            </a:extLst>
          </p:cNvPr>
          <p:cNvSpPr/>
          <p:nvPr/>
        </p:nvSpPr>
        <p:spPr>
          <a:xfrm rot="5400000">
            <a:off x="2273224" y="2813074"/>
            <a:ext cx="369986" cy="537369"/>
          </a:xfrm>
          <a:prstGeom prst="arc">
            <a:avLst>
              <a:gd name="adj1" fmla="val 16565554"/>
              <a:gd name="adj2" fmla="val 5023388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A87B1F8-F58A-EEC4-3595-FFB5CAF78152}"/>
              </a:ext>
            </a:extLst>
          </p:cNvPr>
          <p:cNvCxnSpPr>
            <a:cxnSpLocks/>
          </p:cNvCxnSpPr>
          <p:nvPr/>
        </p:nvCxnSpPr>
        <p:spPr>
          <a:xfrm>
            <a:off x="1029075" y="3114465"/>
            <a:ext cx="288187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23FDC0F-D4DB-B689-71B7-FEEAEEFB362E}"/>
              </a:ext>
            </a:extLst>
          </p:cNvPr>
          <p:cNvSpPr txBox="1"/>
          <p:nvPr/>
        </p:nvSpPr>
        <p:spPr>
          <a:xfrm>
            <a:off x="2160880" y="2103045"/>
            <a:ext cx="5819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2720F9F-D7BD-45F8-CB7F-B73D19BBBB34}"/>
              </a:ext>
            </a:extLst>
          </p:cNvPr>
          <p:cNvSpPr txBox="1"/>
          <p:nvPr/>
        </p:nvSpPr>
        <p:spPr>
          <a:xfrm>
            <a:off x="2173851" y="1638553"/>
            <a:ext cx="5798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1F25793-FB25-DD68-FC31-2FC0063F8A7D}"/>
              </a:ext>
            </a:extLst>
          </p:cNvPr>
          <p:cNvSpPr txBox="1"/>
          <p:nvPr/>
        </p:nvSpPr>
        <p:spPr>
          <a:xfrm>
            <a:off x="1436413" y="1638553"/>
            <a:ext cx="54675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9D840C9-74F0-C835-5C2B-B8A54917FD3E}"/>
              </a:ext>
            </a:extLst>
          </p:cNvPr>
          <p:cNvSpPr txBox="1"/>
          <p:nvPr/>
        </p:nvSpPr>
        <p:spPr>
          <a:xfrm>
            <a:off x="2931596" y="1621802"/>
            <a:ext cx="501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E47269E-0E72-DCF3-01C7-1E8F3FDBE927}"/>
              </a:ext>
            </a:extLst>
          </p:cNvPr>
          <p:cNvSpPr txBox="1"/>
          <p:nvPr/>
        </p:nvSpPr>
        <p:spPr>
          <a:xfrm>
            <a:off x="982638" y="2119703"/>
            <a:ext cx="501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AF74486-AB60-D75B-AB50-D6BEE38A629A}"/>
              </a:ext>
            </a:extLst>
          </p:cNvPr>
          <p:cNvCxnSpPr>
            <a:cxnSpLocks/>
          </p:cNvCxnSpPr>
          <p:nvPr/>
        </p:nvCxnSpPr>
        <p:spPr>
          <a:xfrm>
            <a:off x="4995441" y="1480052"/>
            <a:ext cx="40986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DB813080-7A8D-9BD5-14FB-93A223984E57}"/>
              </a:ext>
            </a:extLst>
          </p:cNvPr>
          <p:cNvCxnSpPr>
            <a:cxnSpLocks/>
          </p:cNvCxnSpPr>
          <p:nvPr/>
        </p:nvCxnSpPr>
        <p:spPr>
          <a:xfrm flipV="1">
            <a:off x="9094105" y="1480052"/>
            <a:ext cx="0" cy="20820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7B736828-DA6F-0DDE-D865-706A85B9DC87}"/>
              </a:ext>
            </a:extLst>
          </p:cNvPr>
          <p:cNvCxnSpPr>
            <a:cxnSpLocks/>
          </p:cNvCxnSpPr>
          <p:nvPr/>
        </p:nvCxnSpPr>
        <p:spPr>
          <a:xfrm flipV="1">
            <a:off x="4997307" y="1480051"/>
            <a:ext cx="0" cy="20820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0DC0BFD-1437-9B01-0942-B794BA609E91}"/>
              </a:ext>
            </a:extLst>
          </p:cNvPr>
          <p:cNvCxnSpPr>
            <a:cxnSpLocks/>
          </p:cNvCxnSpPr>
          <p:nvPr/>
        </p:nvCxnSpPr>
        <p:spPr>
          <a:xfrm flipH="1" flipV="1">
            <a:off x="5551180" y="1485868"/>
            <a:ext cx="1" cy="162968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53B6B5A-DC52-7F35-D9AC-C0FA087BC229}"/>
              </a:ext>
            </a:extLst>
          </p:cNvPr>
          <p:cNvCxnSpPr>
            <a:cxnSpLocks/>
          </p:cNvCxnSpPr>
          <p:nvPr/>
        </p:nvCxnSpPr>
        <p:spPr>
          <a:xfrm flipV="1">
            <a:off x="8433056" y="1480051"/>
            <a:ext cx="0" cy="16296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tangle 48">
            <a:extLst>
              <a:ext uri="{FF2B5EF4-FFF2-40B4-BE49-F238E27FC236}">
                <a16:creationId xmlns:a16="http://schemas.microsoft.com/office/drawing/2014/main" id="{A2C5DA55-BB65-AD2D-0F9B-7E0A9A67FEA5}"/>
              </a:ext>
            </a:extLst>
          </p:cNvPr>
          <p:cNvSpPr/>
          <p:nvPr/>
        </p:nvSpPr>
        <p:spPr>
          <a:xfrm>
            <a:off x="4999596" y="1480050"/>
            <a:ext cx="70875" cy="5968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E40DBD9F-3C72-7180-A11B-B5671670AAB1}"/>
              </a:ext>
            </a:extLst>
          </p:cNvPr>
          <p:cNvSpPr/>
          <p:nvPr/>
        </p:nvSpPr>
        <p:spPr>
          <a:xfrm>
            <a:off x="9026452" y="1480049"/>
            <a:ext cx="70875" cy="5968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523BEF84-C02B-06A8-4CCA-AF6401D54A9B}"/>
              </a:ext>
            </a:extLst>
          </p:cNvPr>
          <p:cNvSpPr/>
          <p:nvPr/>
        </p:nvSpPr>
        <p:spPr>
          <a:xfrm>
            <a:off x="6507006" y="1251404"/>
            <a:ext cx="974165" cy="225909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815A871-129D-BB28-0F21-5FF7341561D6}"/>
              </a:ext>
            </a:extLst>
          </p:cNvPr>
          <p:cNvCxnSpPr>
            <a:cxnSpLocks/>
          </p:cNvCxnSpPr>
          <p:nvPr/>
        </p:nvCxnSpPr>
        <p:spPr>
          <a:xfrm>
            <a:off x="5961449" y="1996723"/>
            <a:ext cx="20377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9523810-1C8B-AD45-7091-D689ADE46DCC}"/>
              </a:ext>
            </a:extLst>
          </p:cNvPr>
          <p:cNvCxnSpPr>
            <a:cxnSpLocks/>
          </p:cNvCxnSpPr>
          <p:nvPr/>
        </p:nvCxnSpPr>
        <p:spPr>
          <a:xfrm>
            <a:off x="5966833" y="1477313"/>
            <a:ext cx="0" cy="5207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22C203D-4BE4-CEEC-428A-C34F05F491D7}"/>
              </a:ext>
            </a:extLst>
          </p:cNvPr>
          <p:cNvCxnSpPr>
            <a:cxnSpLocks/>
          </p:cNvCxnSpPr>
          <p:nvPr/>
        </p:nvCxnSpPr>
        <p:spPr>
          <a:xfrm>
            <a:off x="8006765" y="1480926"/>
            <a:ext cx="0" cy="5194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249B07A5-2312-E172-3CAF-6A07C38917BD}"/>
              </a:ext>
            </a:extLst>
          </p:cNvPr>
          <p:cNvCxnSpPr>
            <a:cxnSpLocks/>
          </p:cNvCxnSpPr>
          <p:nvPr/>
        </p:nvCxnSpPr>
        <p:spPr>
          <a:xfrm>
            <a:off x="6507006" y="1475998"/>
            <a:ext cx="0" cy="52072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6679AD58-B70C-2782-ECF6-0A377EF5B1F8}"/>
              </a:ext>
            </a:extLst>
          </p:cNvPr>
          <p:cNvCxnSpPr>
            <a:cxnSpLocks/>
          </p:cNvCxnSpPr>
          <p:nvPr/>
        </p:nvCxnSpPr>
        <p:spPr>
          <a:xfrm>
            <a:off x="7481171" y="1475998"/>
            <a:ext cx="0" cy="52072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8077EBE7-231B-7793-8291-81B3F1479C60}"/>
              </a:ext>
            </a:extLst>
          </p:cNvPr>
          <p:cNvCxnSpPr>
            <a:cxnSpLocks/>
          </p:cNvCxnSpPr>
          <p:nvPr/>
        </p:nvCxnSpPr>
        <p:spPr>
          <a:xfrm>
            <a:off x="6507006" y="1993133"/>
            <a:ext cx="0" cy="50256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23CF443E-636E-A6FD-E23A-87364A07DF22}"/>
              </a:ext>
            </a:extLst>
          </p:cNvPr>
          <p:cNvCxnSpPr>
            <a:cxnSpLocks/>
          </p:cNvCxnSpPr>
          <p:nvPr/>
        </p:nvCxnSpPr>
        <p:spPr>
          <a:xfrm flipH="1">
            <a:off x="7481171" y="1993133"/>
            <a:ext cx="1548" cy="50256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9A86A0B-7B4B-2D96-DBF5-4AACFF8246A4}"/>
              </a:ext>
            </a:extLst>
          </p:cNvPr>
          <p:cNvCxnSpPr>
            <a:cxnSpLocks/>
          </p:cNvCxnSpPr>
          <p:nvPr/>
        </p:nvCxnSpPr>
        <p:spPr>
          <a:xfrm flipH="1">
            <a:off x="5968468" y="2495697"/>
            <a:ext cx="2038297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66AD7B8D-C483-6407-8B10-C164BC20A035}"/>
              </a:ext>
            </a:extLst>
          </p:cNvPr>
          <p:cNvCxnSpPr>
            <a:cxnSpLocks/>
          </p:cNvCxnSpPr>
          <p:nvPr/>
        </p:nvCxnSpPr>
        <p:spPr>
          <a:xfrm>
            <a:off x="8008503" y="1996747"/>
            <a:ext cx="3327" cy="128551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54A294D9-E1A6-5936-2AE6-F4A75FDF76B2}"/>
              </a:ext>
            </a:extLst>
          </p:cNvPr>
          <p:cNvCxnSpPr>
            <a:cxnSpLocks/>
          </p:cNvCxnSpPr>
          <p:nvPr/>
        </p:nvCxnSpPr>
        <p:spPr>
          <a:xfrm flipH="1">
            <a:off x="5963603" y="1992668"/>
            <a:ext cx="4366" cy="1295686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B6843035-0C27-227E-A05F-085B0FBAC315}"/>
              </a:ext>
            </a:extLst>
          </p:cNvPr>
          <p:cNvCxnSpPr>
            <a:cxnSpLocks/>
          </p:cNvCxnSpPr>
          <p:nvPr/>
        </p:nvCxnSpPr>
        <p:spPr>
          <a:xfrm flipH="1">
            <a:off x="5960899" y="3282261"/>
            <a:ext cx="2045866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3B1D2F8B-A7E1-E7ED-92C8-BB391D0AD3D9}"/>
              </a:ext>
            </a:extLst>
          </p:cNvPr>
          <p:cNvSpPr txBox="1"/>
          <p:nvPr/>
        </p:nvSpPr>
        <p:spPr>
          <a:xfrm>
            <a:off x="6474496" y="2681994"/>
            <a:ext cx="10481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E0FB13A6-E974-29EE-CF8C-A4CF0F52B0EA}"/>
              </a:ext>
            </a:extLst>
          </p:cNvPr>
          <p:cNvSpPr/>
          <p:nvPr/>
        </p:nvSpPr>
        <p:spPr>
          <a:xfrm>
            <a:off x="6948369" y="2504990"/>
            <a:ext cx="45719" cy="45719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Arc 66">
            <a:extLst>
              <a:ext uri="{FF2B5EF4-FFF2-40B4-BE49-F238E27FC236}">
                <a16:creationId xmlns:a16="http://schemas.microsoft.com/office/drawing/2014/main" id="{0E36B469-6CBC-DB48-40DC-E744F3809A86}"/>
              </a:ext>
            </a:extLst>
          </p:cNvPr>
          <p:cNvSpPr/>
          <p:nvPr/>
        </p:nvSpPr>
        <p:spPr>
          <a:xfrm rot="5400000">
            <a:off x="6795329" y="2808342"/>
            <a:ext cx="369986" cy="537369"/>
          </a:xfrm>
          <a:prstGeom prst="arc">
            <a:avLst>
              <a:gd name="adj1" fmla="val 16565554"/>
              <a:gd name="adj2" fmla="val 5023388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336142E-7E6E-7F12-8CA6-1C882F24EAA2}"/>
              </a:ext>
            </a:extLst>
          </p:cNvPr>
          <p:cNvCxnSpPr>
            <a:cxnSpLocks/>
          </p:cNvCxnSpPr>
          <p:nvPr/>
        </p:nvCxnSpPr>
        <p:spPr>
          <a:xfrm>
            <a:off x="5551180" y="3109733"/>
            <a:ext cx="288187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id="{07A2239C-7AED-F04C-E9D4-93732CBB9CE3}"/>
              </a:ext>
            </a:extLst>
          </p:cNvPr>
          <p:cNvSpPr txBox="1"/>
          <p:nvPr/>
        </p:nvSpPr>
        <p:spPr>
          <a:xfrm>
            <a:off x="6693884" y="2099456"/>
            <a:ext cx="58195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13069A4-F71C-AA29-A827-22C286F9924F}"/>
              </a:ext>
            </a:extLst>
          </p:cNvPr>
          <p:cNvSpPr txBox="1"/>
          <p:nvPr/>
        </p:nvSpPr>
        <p:spPr>
          <a:xfrm>
            <a:off x="6695956" y="1633821"/>
            <a:ext cx="5798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3AA6980B-C559-847D-280F-1F71DD766003}"/>
              </a:ext>
            </a:extLst>
          </p:cNvPr>
          <p:cNvSpPr txBox="1"/>
          <p:nvPr/>
        </p:nvSpPr>
        <p:spPr>
          <a:xfrm>
            <a:off x="7470340" y="2106385"/>
            <a:ext cx="501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34CF186D-447D-8CC7-D2FF-F54AFC865259}"/>
              </a:ext>
            </a:extLst>
          </p:cNvPr>
          <p:cNvSpPr txBox="1"/>
          <p:nvPr/>
        </p:nvSpPr>
        <p:spPr>
          <a:xfrm>
            <a:off x="397040" y="1207509"/>
            <a:ext cx="98856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Inswing </a:t>
            </a:r>
          </a:p>
        </p:txBody>
      </p:sp>
      <p:sp>
        <p:nvSpPr>
          <p:cNvPr id="81" name="Freeform 80">
            <a:extLst>
              <a:ext uri="{FF2B5EF4-FFF2-40B4-BE49-F238E27FC236}">
                <a16:creationId xmlns:a16="http://schemas.microsoft.com/office/drawing/2014/main" id="{12CFC4EA-B7FE-1D59-66E9-7B0F524980F6}"/>
              </a:ext>
            </a:extLst>
          </p:cNvPr>
          <p:cNvSpPr/>
          <p:nvPr/>
        </p:nvSpPr>
        <p:spPr>
          <a:xfrm>
            <a:off x="1048462" y="1350103"/>
            <a:ext cx="328205" cy="45719"/>
          </a:xfrm>
          <a:custGeom>
            <a:avLst/>
            <a:gdLst>
              <a:gd name="connsiteX0" fmla="*/ 0 w 2450188"/>
              <a:gd name="connsiteY0" fmla="*/ 15156 h 166774"/>
              <a:gd name="connsiteX1" fmla="*/ 1490321 w 2450188"/>
              <a:gd name="connsiteY1" fmla="*/ 166714 h 166774"/>
              <a:gd name="connsiteX2" fmla="*/ 2450188 w 2450188"/>
              <a:gd name="connsiteY2" fmla="*/ 0 h 16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50188" h="166774">
                <a:moveTo>
                  <a:pt x="0" y="15156"/>
                </a:moveTo>
                <a:cubicBezTo>
                  <a:pt x="540978" y="92198"/>
                  <a:pt x="1081956" y="169240"/>
                  <a:pt x="1490321" y="166714"/>
                </a:cubicBezTo>
                <a:cubicBezTo>
                  <a:pt x="1898686" y="164188"/>
                  <a:pt x="2174437" y="82094"/>
                  <a:pt x="2450188" y="0"/>
                </a:cubicBezTo>
              </a:path>
            </a:pathLst>
          </a:custGeom>
          <a:noFill/>
          <a:ln w="3175">
            <a:solidFill>
              <a:schemeClr val="tx1">
                <a:lumMod val="85000"/>
                <a:lumOff val="15000"/>
              </a:schemeClr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78179E76-7DE1-26CA-F29E-545A5A71160F}"/>
              </a:ext>
            </a:extLst>
          </p:cNvPr>
          <p:cNvSpPr/>
          <p:nvPr/>
        </p:nvSpPr>
        <p:spPr>
          <a:xfrm flipH="1">
            <a:off x="1387262" y="1308002"/>
            <a:ext cx="45719" cy="4571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9A5A45E-4D90-E9BA-5839-B268F3FCB537}"/>
              </a:ext>
            </a:extLst>
          </p:cNvPr>
          <p:cNvSpPr txBox="1"/>
          <p:nvPr/>
        </p:nvSpPr>
        <p:spPr>
          <a:xfrm>
            <a:off x="4881782" y="1205119"/>
            <a:ext cx="10573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Outswing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BE0897EA-D499-39EC-8A35-F2F62155A797}"/>
              </a:ext>
            </a:extLst>
          </p:cNvPr>
          <p:cNvSpPr/>
          <p:nvPr/>
        </p:nvSpPr>
        <p:spPr>
          <a:xfrm flipH="1">
            <a:off x="5738320" y="1323455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reeform 84">
            <a:extLst>
              <a:ext uri="{FF2B5EF4-FFF2-40B4-BE49-F238E27FC236}">
                <a16:creationId xmlns:a16="http://schemas.microsoft.com/office/drawing/2014/main" id="{8EADD4DB-0537-205D-0E4B-227D38156825}"/>
              </a:ext>
            </a:extLst>
          </p:cNvPr>
          <p:cNvSpPr/>
          <p:nvPr/>
        </p:nvSpPr>
        <p:spPr>
          <a:xfrm>
            <a:off x="5541618" y="1328288"/>
            <a:ext cx="198303" cy="34026"/>
          </a:xfrm>
          <a:custGeom>
            <a:avLst/>
            <a:gdLst>
              <a:gd name="connsiteX0" fmla="*/ 198303 w 198303"/>
              <a:gd name="connsiteY0" fmla="*/ 11993 h 34026"/>
              <a:gd name="connsiteX1" fmla="*/ 104660 w 198303"/>
              <a:gd name="connsiteY1" fmla="*/ 976 h 34026"/>
              <a:gd name="connsiteX2" fmla="*/ 0 w 198303"/>
              <a:gd name="connsiteY2" fmla="*/ 34026 h 34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8303" h="34026">
                <a:moveTo>
                  <a:pt x="198303" y="11993"/>
                </a:moveTo>
                <a:cubicBezTo>
                  <a:pt x="168006" y="4648"/>
                  <a:pt x="137710" y="-2696"/>
                  <a:pt x="104660" y="976"/>
                </a:cubicBezTo>
                <a:cubicBezTo>
                  <a:pt x="71610" y="4648"/>
                  <a:pt x="35805" y="19337"/>
                  <a:pt x="0" y="34026"/>
                </a:cubicBezTo>
              </a:path>
            </a:pathLst>
          </a:custGeom>
          <a:noFill/>
          <a:ln w="3175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4DC79BCE-9047-43F9-E2B0-953836D04D60}"/>
              </a:ext>
            </a:extLst>
          </p:cNvPr>
          <p:cNvSpPr txBox="1"/>
          <p:nvPr/>
        </p:nvSpPr>
        <p:spPr>
          <a:xfrm>
            <a:off x="355940" y="3807431"/>
            <a:ext cx="10573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Straight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B4E6D08-AFE0-5381-6F5E-E704ED601B40}"/>
              </a:ext>
            </a:extLst>
          </p:cNvPr>
          <p:cNvCxnSpPr>
            <a:cxnSpLocks/>
          </p:cNvCxnSpPr>
          <p:nvPr/>
        </p:nvCxnSpPr>
        <p:spPr>
          <a:xfrm flipH="1">
            <a:off x="931953" y="3953181"/>
            <a:ext cx="13636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Oval 87">
            <a:extLst>
              <a:ext uri="{FF2B5EF4-FFF2-40B4-BE49-F238E27FC236}">
                <a16:creationId xmlns:a16="http://schemas.microsoft.com/office/drawing/2014/main" id="{331F19B2-28F3-8A45-98FC-875AEA27184D}"/>
              </a:ext>
            </a:extLst>
          </p:cNvPr>
          <p:cNvSpPr/>
          <p:nvPr/>
        </p:nvSpPr>
        <p:spPr>
          <a:xfrm flipH="1">
            <a:off x="1068317" y="3933056"/>
            <a:ext cx="45719" cy="4571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0239B99-545E-0CA5-D536-507F8EE4C024}"/>
              </a:ext>
            </a:extLst>
          </p:cNvPr>
          <p:cNvSpPr txBox="1"/>
          <p:nvPr/>
        </p:nvSpPr>
        <p:spPr>
          <a:xfrm rot="16200000">
            <a:off x="-531689" y="4977657"/>
            <a:ext cx="13232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Attacking direction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0CBD87A5-90B2-8226-2153-A031A27D8E93}"/>
              </a:ext>
            </a:extLst>
          </p:cNvPr>
          <p:cNvCxnSpPr>
            <a:cxnSpLocks/>
          </p:cNvCxnSpPr>
          <p:nvPr/>
        </p:nvCxnSpPr>
        <p:spPr>
          <a:xfrm flipV="1">
            <a:off x="268828" y="4308730"/>
            <a:ext cx="18551" cy="16316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72067C61-159C-ED63-7E8B-89CFC25F830E}"/>
              </a:ext>
            </a:extLst>
          </p:cNvPr>
          <p:cNvCxnSpPr>
            <a:cxnSpLocks/>
          </p:cNvCxnSpPr>
          <p:nvPr/>
        </p:nvCxnSpPr>
        <p:spPr>
          <a:xfrm>
            <a:off x="422651" y="4083524"/>
            <a:ext cx="40986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DD26C530-34CC-F683-57F3-33778BFB7C41}"/>
              </a:ext>
            </a:extLst>
          </p:cNvPr>
          <p:cNvCxnSpPr>
            <a:cxnSpLocks/>
          </p:cNvCxnSpPr>
          <p:nvPr/>
        </p:nvCxnSpPr>
        <p:spPr>
          <a:xfrm flipV="1">
            <a:off x="4521315" y="4083524"/>
            <a:ext cx="0" cy="20820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9ABBCC85-5009-CF72-EC90-BC8BD6F1E79B}"/>
              </a:ext>
            </a:extLst>
          </p:cNvPr>
          <p:cNvCxnSpPr>
            <a:cxnSpLocks/>
          </p:cNvCxnSpPr>
          <p:nvPr/>
        </p:nvCxnSpPr>
        <p:spPr>
          <a:xfrm flipV="1">
            <a:off x="424517" y="4083523"/>
            <a:ext cx="0" cy="20820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343D36A6-E90D-2B10-F7AF-A6FFB5EECB69}"/>
              </a:ext>
            </a:extLst>
          </p:cNvPr>
          <p:cNvCxnSpPr>
            <a:cxnSpLocks/>
          </p:cNvCxnSpPr>
          <p:nvPr/>
        </p:nvCxnSpPr>
        <p:spPr>
          <a:xfrm flipH="1" flipV="1">
            <a:off x="978390" y="4089340"/>
            <a:ext cx="1" cy="162968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B2518ED4-6D90-4720-0811-D69D2BC3EEC2}"/>
              </a:ext>
            </a:extLst>
          </p:cNvPr>
          <p:cNvCxnSpPr>
            <a:cxnSpLocks/>
          </p:cNvCxnSpPr>
          <p:nvPr/>
        </p:nvCxnSpPr>
        <p:spPr>
          <a:xfrm flipV="1">
            <a:off x="3860266" y="4083523"/>
            <a:ext cx="0" cy="16296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1EACB131-4F1E-57B0-1E65-E7734DC4FAA9}"/>
              </a:ext>
            </a:extLst>
          </p:cNvPr>
          <p:cNvSpPr/>
          <p:nvPr/>
        </p:nvSpPr>
        <p:spPr>
          <a:xfrm>
            <a:off x="426806" y="4083522"/>
            <a:ext cx="70875" cy="5968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BAE4918B-9299-F6B2-3CB7-4E9420DFB9DC}"/>
              </a:ext>
            </a:extLst>
          </p:cNvPr>
          <p:cNvSpPr/>
          <p:nvPr/>
        </p:nvSpPr>
        <p:spPr>
          <a:xfrm>
            <a:off x="4453662" y="4083521"/>
            <a:ext cx="70875" cy="5968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2AF5899E-A83C-26CB-8F25-716CCA54E117}"/>
              </a:ext>
            </a:extLst>
          </p:cNvPr>
          <p:cNvSpPr/>
          <p:nvPr/>
        </p:nvSpPr>
        <p:spPr>
          <a:xfrm>
            <a:off x="1934216" y="3854876"/>
            <a:ext cx="974165" cy="225909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B9313894-9B60-EF69-345F-A79BA4E5B382}"/>
              </a:ext>
            </a:extLst>
          </p:cNvPr>
          <p:cNvCxnSpPr>
            <a:cxnSpLocks/>
          </p:cNvCxnSpPr>
          <p:nvPr/>
        </p:nvCxnSpPr>
        <p:spPr>
          <a:xfrm>
            <a:off x="1388659" y="4600195"/>
            <a:ext cx="20377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8133C0C5-6AAD-C58E-6A8E-BA2B5D7D1F4E}"/>
              </a:ext>
            </a:extLst>
          </p:cNvPr>
          <p:cNvCxnSpPr>
            <a:cxnSpLocks/>
          </p:cNvCxnSpPr>
          <p:nvPr/>
        </p:nvCxnSpPr>
        <p:spPr>
          <a:xfrm>
            <a:off x="1394043" y="4080785"/>
            <a:ext cx="0" cy="5207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CE96ED6C-257D-2713-787E-D7ADA0417A8B}"/>
              </a:ext>
            </a:extLst>
          </p:cNvPr>
          <p:cNvCxnSpPr>
            <a:cxnSpLocks/>
          </p:cNvCxnSpPr>
          <p:nvPr/>
        </p:nvCxnSpPr>
        <p:spPr>
          <a:xfrm>
            <a:off x="3433975" y="4084398"/>
            <a:ext cx="0" cy="5194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C8176502-B84A-CDCC-8DB7-FB1A43D2D31B}"/>
              </a:ext>
            </a:extLst>
          </p:cNvPr>
          <p:cNvCxnSpPr>
            <a:cxnSpLocks/>
          </p:cNvCxnSpPr>
          <p:nvPr/>
        </p:nvCxnSpPr>
        <p:spPr>
          <a:xfrm>
            <a:off x="1934216" y="4079470"/>
            <a:ext cx="0" cy="52072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9DC790E3-8757-589B-2D7E-E58B3DB3B013}"/>
              </a:ext>
            </a:extLst>
          </p:cNvPr>
          <p:cNvCxnSpPr>
            <a:cxnSpLocks/>
          </p:cNvCxnSpPr>
          <p:nvPr/>
        </p:nvCxnSpPr>
        <p:spPr>
          <a:xfrm>
            <a:off x="2908381" y="4079470"/>
            <a:ext cx="0" cy="52072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C4FD9798-87FA-ECE6-3E85-7DC4F3F78804}"/>
              </a:ext>
            </a:extLst>
          </p:cNvPr>
          <p:cNvCxnSpPr>
            <a:cxnSpLocks/>
          </p:cNvCxnSpPr>
          <p:nvPr/>
        </p:nvCxnSpPr>
        <p:spPr>
          <a:xfrm>
            <a:off x="1934216" y="4596605"/>
            <a:ext cx="0" cy="50256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ACEE050B-6A80-595C-263B-A79BFA4E00E0}"/>
              </a:ext>
            </a:extLst>
          </p:cNvPr>
          <p:cNvCxnSpPr>
            <a:cxnSpLocks/>
          </p:cNvCxnSpPr>
          <p:nvPr/>
        </p:nvCxnSpPr>
        <p:spPr>
          <a:xfrm flipH="1">
            <a:off x="2908381" y="4596605"/>
            <a:ext cx="1548" cy="50256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1880F8E7-D990-DDA9-64D9-2B7D850F7444}"/>
              </a:ext>
            </a:extLst>
          </p:cNvPr>
          <p:cNvCxnSpPr>
            <a:cxnSpLocks/>
          </p:cNvCxnSpPr>
          <p:nvPr/>
        </p:nvCxnSpPr>
        <p:spPr>
          <a:xfrm flipH="1">
            <a:off x="1395678" y="5099169"/>
            <a:ext cx="2038297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3D5F46A3-DEA1-EA82-6513-CCB7AD768353}"/>
              </a:ext>
            </a:extLst>
          </p:cNvPr>
          <p:cNvCxnSpPr>
            <a:cxnSpLocks/>
          </p:cNvCxnSpPr>
          <p:nvPr/>
        </p:nvCxnSpPr>
        <p:spPr>
          <a:xfrm>
            <a:off x="3435713" y="4600219"/>
            <a:ext cx="3327" cy="128551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87C926D8-DFAE-8D51-045F-91C8E748D2EB}"/>
              </a:ext>
            </a:extLst>
          </p:cNvPr>
          <p:cNvCxnSpPr>
            <a:cxnSpLocks/>
          </p:cNvCxnSpPr>
          <p:nvPr/>
        </p:nvCxnSpPr>
        <p:spPr>
          <a:xfrm flipH="1">
            <a:off x="1390813" y="4596140"/>
            <a:ext cx="4366" cy="1295686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9FFA554F-8BB6-574D-C70A-70D625BFC870}"/>
              </a:ext>
            </a:extLst>
          </p:cNvPr>
          <p:cNvCxnSpPr>
            <a:cxnSpLocks/>
          </p:cNvCxnSpPr>
          <p:nvPr/>
        </p:nvCxnSpPr>
        <p:spPr>
          <a:xfrm flipH="1">
            <a:off x="1388109" y="5885733"/>
            <a:ext cx="2045866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>
            <a:extLst>
              <a:ext uri="{FF2B5EF4-FFF2-40B4-BE49-F238E27FC236}">
                <a16:creationId xmlns:a16="http://schemas.microsoft.com/office/drawing/2014/main" id="{9CF711DF-54C0-D0BB-7C14-ADA45C2D1B54}"/>
              </a:ext>
            </a:extLst>
          </p:cNvPr>
          <p:cNvSpPr txBox="1"/>
          <p:nvPr/>
        </p:nvSpPr>
        <p:spPr>
          <a:xfrm>
            <a:off x="1453993" y="4701487"/>
            <a:ext cx="501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487E9075-99F3-ABCF-7B0A-30B2775B5D11}"/>
              </a:ext>
            </a:extLst>
          </p:cNvPr>
          <p:cNvSpPr txBox="1"/>
          <p:nvPr/>
        </p:nvSpPr>
        <p:spPr>
          <a:xfrm>
            <a:off x="3407131" y="4531628"/>
            <a:ext cx="501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B4B5F5BE-7CEF-9C65-6F64-9C5D25F0FC8B}"/>
              </a:ext>
            </a:extLst>
          </p:cNvPr>
          <p:cNvSpPr/>
          <p:nvPr/>
        </p:nvSpPr>
        <p:spPr>
          <a:xfrm>
            <a:off x="2375579" y="5108462"/>
            <a:ext cx="45719" cy="45719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Arc 113">
            <a:extLst>
              <a:ext uri="{FF2B5EF4-FFF2-40B4-BE49-F238E27FC236}">
                <a16:creationId xmlns:a16="http://schemas.microsoft.com/office/drawing/2014/main" id="{D4B27C4F-12C0-74C8-B51A-611115C7264E}"/>
              </a:ext>
            </a:extLst>
          </p:cNvPr>
          <p:cNvSpPr/>
          <p:nvPr/>
        </p:nvSpPr>
        <p:spPr>
          <a:xfrm rot="5400000">
            <a:off x="2222539" y="5411814"/>
            <a:ext cx="369986" cy="537369"/>
          </a:xfrm>
          <a:prstGeom prst="arc">
            <a:avLst>
              <a:gd name="adj1" fmla="val 16565554"/>
              <a:gd name="adj2" fmla="val 5023388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2C027B8F-BCCC-A9C8-0C63-A74AC281A56C}"/>
              </a:ext>
            </a:extLst>
          </p:cNvPr>
          <p:cNvCxnSpPr>
            <a:cxnSpLocks/>
          </p:cNvCxnSpPr>
          <p:nvPr/>
        </p:nvCxnSpPr>
        <p:spPr>
          <a:xfrm>
            <a:off x="978390" y="5713205"/>
            <a:ext cx="288187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>
            <a:extLst>
              <a:ext uri="{FF2B5EF4-FFF2-40B4-BE49-F238E27FC236}">
                <a16:creationId xmlns:a16="http://schemas.microsoft.com/office/drawing/2014/main" id="{1650D75F-F4E5-B2C3-7E60-C9941F7331D8}"/>
              </a:ext>
            </a:extLst>
          </p:cNvPr>
          <p:cNvSpPr txBox="1"/>
          <p:nvPr/>
        </p:nvSpPr>
        <p:spPr>
          <a:xfrm>
            <a:off x="2123166" y="4237293"/>
            <a:ext cx="5798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8B0D6BF2-4EDF-2D41-7CD8-ABFC286C9604}"/>
              </a:ext>
            </a:extLst>
          </p:cNvPr>
          <p:cNvSpPr txBox="1"/>
          <p:nvPr/>
        </p:nvSpPr>
        <p:spPr>
          <a:xfrm>
            <a:off x="2897550" y="4709857"/>
            <a:ext cx="501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64" name="Oval 163">
            <a:extLst>
              <a:ext uri="{FF2B5EF4-FFF2-40B4-BE49-F238E27FC236}">
                <a16:creationId xmlns:a16="http://schemas.microsoft.com/office/drawing/2014/main" id="{2A18D42A-685C-CA8F-B5C6-FE1C892A8271}"/>
              </a:ext>
            </a:extLst>
          </p:cNvPr>
          <p:cNvSpPr/>
          <p:nvPr/>
        </p:nvSpPr>
        <p:spPr>
          <a:xfrm flipH="1">
            <a:off x="5567743" y="3931155"/>
            <a:ext cx="45719" cy="45719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5" name="Straight Arrow Connector 164">
            <a:extLst>
              <a:ext uri="{FF2B5EF4-FFF2-40B4-BE49-F238E27FC236}">
                <a16:creationId xmlns:a16="http://schemas.microsoft.com/office/drawing/2014/main" id="{358FFD1E-4EFC-BBBC-057A-2F42A0D910C6}"/>
              </a:ext>
            </a:extLst>
          </p:cNvPr>
          <p:cNvCxnSpPr>
            <a:cxnSpLocks/>
          </p:cNvCxnSpPr>
          <p:nvPr/>
        </p:nvCxnSpPr>
        <p:spPr>
          <a:xfrm flipV="1">
            <a:off x="4836598" y="4312657"/>
            <a:ext cx="18551" cy="16316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765DA424-6425-1A94-FDD7-01834F5D371C}"/>
              </a:ext>
            </a:extLst>
          </p:cNvPr>
          <p:cNvCxnSpPr>
            <a:cxnSpLocks/>
          </p:cNvCxnSpPr>
          <p:nvPr/>
        </p:nvCxnSpPr>
        <p:spPr>
          <a:xfrm>
            <a:off x="4990421" y="4087451"/>
            <a:ext cx="409866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97D40F10-E6FB-747B-594E-BE1B0ECD08AF}"/>
              </a:ext>
            </a:extLst>
          </p:cNvPr>
          <p:cNvCxnSpPr>
            <a:cxnSpLocks/>
          </p:cNvCxnSpPr>
          <p:nvPr/>
        </p:nvCxnSpPr>
        <p:spPr>
          <a:xfrm flipV="1">
            <a:off x="9089085" y="4087451"/>
            <a:ext cx="0" cy="20820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C1D249DE-C540-B8F0-AF74-7AE8791DCA2A}"/>
              </a:ext>
            </a:extLst>
          </p:cNvPr>
          <p:cNvCxnSpPr>
            <a:cxnSpLocks/>
          </p:cNvCxnSpPr>
          <p:nvPr/>
        </p:nvCxnSpPr>
        <p:spPr>
          <a:xfrm flipV="1">
            <a:off x="4992287" y="4087450"/>
            <a:ext cx="0" cy="20820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B5CBF823-558F-CD93-9833-CAE21B0A0D4C}"/>
              </a:ext>
            </a:extLst>
          </p:cNvPr>
          <p:cNvCxnSpPr>
            <a:cxnSpLocks/>
          </p:cNvCxnSpPr>
          <p:nvPr/>
        </p:nvCxnSpPr>
        <p:spPr>
          <a:xfrm flipH="1" flipV="1">
            <a:off x="5546160" y="4093267"/>
            <a:ext cx="1" cy="162968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4C1DE40E-4023-D737-9C22-3AA6F06313BA}"/>
              </a:ext>
            </a:extLst>
          </p:cNvPr>
          <p:cNvCxnSpPr>
            <a:cxnSpLocks/>
          </p:cNvCxnSpPr>
          <p:nvPr/>
        </p:nvCxnSpPr>
        <p:spPr>
          <a:xfrm flipV="1">
            <a:off x="8428036" y="4087450"/>
            <a:ext cx="0" cy="1629682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4DC131C-0173-49D0-4A19-94471B061842}"/>
              </a:ext>
            </a:extLst>
          </p:cNvPr>
          <p:cNvSpPr/>
          <p:nvPr/>
        </p:nvSpPr>
        <p:spPr>
          <a:xfrm>
            <a:off x="4994576" y="4087449"/>
            <a:ext cx="70875" cy="5968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ABDCE46C-4856-DA8C-A2C2-C4B43669DFE0}"/>
              </a:ext>
            </a:extLst>
          </p:cNvPr>
          <p:cNvSpPr/>
          <p:nvPr/>
        </p:nvSpPr>
        <p:spPr>
          <a:xfrm>
            <a:off x="9021432" y="4087448"/>
            <a:ext cx="70875" cy="59683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>
            <a:extLst>
              <a:ext uri="{FF2B5EF4-FFF2-40B4-BE49-F238E27FC236}">
                <a16:creationId xmlns:a16="http://schemas.microsoft.com/office/drawing/2014/main" id="{F4D50C07-5C88-E207-9002-0BCC4137CE01}"/>
              </a:ext>
            </a:extLst>
          </p:cNvPr>
          <p:cNvSpPr/>
          <p:nvPr/>
        </p:nvSpPr>
        <p:spPr>
          <a:xfrm>
            <a:off x="6501986" y="3858803"/>
            <a:ext cx="974165" cy="225909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6AC835BE-6BF9-6877-5B1D-C669657CDDFC}"/>
              </a:ext>
            </a:extLst>
          </p:cNvPr>
          <p:cNvCxnSpPr>
            <a:cxnSpLocks/>
          </p:cNvCxnSpPr>
          <p:nvPr/>
        </p:nvCxnSpPr>
        <p:spPr>
          <a:xfrm>
            <a:off x="5956429" y="4604122"/>
            <a:ext cx="203774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B3BF696C-1DAF-978B-86AB-506D3675315B}"/>
              </a:ext>
            </a:extLst>
          </p:cNvPr>
          <p:cNvCxnSpPr>
            <a:cxnSpLocks/>
          </p:cNvCxnSpPr>
          <p:nvPr/>
        </p:nvCxnSpPr>
        <p:spPr>
          <a:xfrm>
            <a:off x="5961813" y="4084712"/>
            <a:ext cx="0" cy="5207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>
            <a:extLst>
              <a:ext uri="{FF2B5EF4-FFF2-40B4-BE49-F238E27FC236}">
                <a16:creationId xmlns:a16="http://schemas.microsoft.com/office/drawing/2014/main" id="{01E2EF82-8297-D325-6E76-C4C72F953E94}"/>
              </a:ext>
            </a:extLst>
          </p:cNvPr>
          <p:cNvCxnSpPr>
            <a:cxnSpLocks/>
          </p:cNvCxnSpPr>
          <p:nvPr/>
        </p:nvCxnSpPr>
        <p:spPr>
          <a:xfrm>
            <a:off x="8001745" y="4088325"/>
            <a:ext cx="0" cy="51941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>
            <a:extLst>
              <a:ext uri="{FF2B5EF4-FFF2-40B4-BE49-F238E27FC236}">
                <a16:creationId xmlns:a16="http://schemas.microsoft.com/office/drawing/2014/main" id="{B9A76704-8C7F-5C28-A16F-9181743F9EEC}"/>
              </a:ext>
            </a:extLst>
          </p:cNvPr>
          <p:cNvCxnSpPr>
            <a:cxnSpLocks/>
          </p:cNvCxnSpPr>
          <p:nvPr/>
        </p:nvCxnSpPr>
        <p:spPr>
          <a:xfrm>
            <a:off x="6501986" y="4083397"/>
            <a:ext cx="0" cy="52072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>
            <a:extLst>
              <a:ext uri="{FF2B5EF4-FFF2-40B4-BE49-F238E27FC236}">
                <a16:creationId xmlns:a16="http://schemas.microsoft.com/office/drawing/2014/main" id="{4B8C71FE-F3C6-10F6-DC09-FCB34337561C}"/>
              </a:ext>
            </a:extLst>
          </p:cNvPr>
          <p:cNvCxnSpPr>
            <a:cxnSpLocks/>
          </p:cNvCxnSpPr>
          <p:nvPr/>
        </p:nvCxnSpPr>
        <p:spPr>
          <a:xfrm>
            <a:off x="7476151" y="4083397"/>
            <a:ext cx="0" cy="52072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>
            <a:extLst>
              <a:ext uri="{FF2B5EF4-FFF2-40B4-BE49-F238E27FC236}">
                <a16:creationId xmlns:a16="http://schemas.microsoft.com/office/drawing/2014/main" id="{3E10D751-E317-25F1-7646-062684B77CA9}"/>
              </a:ext>
            </a:extLst>
          </p:cNvPr>
          <p:cNvCxnSpPr>
            <a:cxnSpLocks/>
          </p:cNvCxnSpPr>
          <p:nvPr/>
        </p:nvCxnSpPr>
        <p:spPr>
          <a:xfrm>
            <a:off x="6501986" y="4600532"/>
            <a:ext cx="0" cy="50256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>
            <a:extLst>
              <a:ext uri="{FF2B5EF4-FFF2-40B4-BE49-F238E27FC236}">
                <a16:creationId xmlns:a16="http://schemas.microsoft.com/office/drawing/2014/main" id="{6C7A4772-AB14-95AD-E1A5-11C68C881CDF}"/>
              </a:ext>
            </a:extLst>
          </p:cNvPr>
          <p:cNvCxnSpPr>
            <a:cxnSpLocks/>
          </p:cNvCxnSpPr>
          <p:nvPr/>
        </p:nvCxnSpPr>
        <p:spPr>
          <a:xfrm flipH="1">
            <a:off x="7476151" y="4600532"/>
            <a:ext cx="1548" cy="50256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7BA3096D-CB57-94C7-1714-AB6FDDDA07EA}"/>
              </a:ext>
            </a:extLst>
          </p:cNvPr>
          <p:cNvCxnSpPr>
            <a:cxnSpLocks/>
          </p:cNvCxnSpPr>
          <p:nvPr/>
        </p:nvCxnSpPr>
        <p:spPr>
          <a:xfrm flipH="1">
            <a:off x="5963448" y="5103096"/>
            <a:ext cx="2038297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D5293A83-1C97-3187-C863-11EBAC67D57F}"/>
              </a:ext>
            </a:extLst>
          </p:cNvPr>
          <p:cNvCxnSpPr>
            <a:cxnSpLocks/>
          </p:cNvCxnSpPr>
          <p:nvPr/>
        </p:nvCxnSpPr>
        <p:spPr>
          <a:xfrm>
            <a:off x="8003483" y="4604146"/>
            <a:ext cx="3327" cy="1285514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03D99A4B-9472-E9A7-6312-6EB0BE606415}"/>
              </a:ext>
            </a:extLst>
          </p:cNvPr>
          <p:cNvCxnSpPr>
            <a:cxnSpLocks/>
          </p:cNvCxnSpPr>
          <p:nvPr/>
        </p:nvCxnSpPr>
        <p:spPr>
          <a:xfrm flipH="1">
            <a:off x="5958583" y="4600067"/>
            <a:ext cx="4366" cy="1295686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2FDAB6C6-DF48-BB3B-AB89-885AA96A4586}"/>
              </a:ext>
            </a:extLst>
          </p:cNvPr>
          <p:cNvCxnSpPr>
            <a:cxnSpLocks/>
          </p:cNvCxnSpPr>
          <p:nvPr/>
        </p:nvCxnSpPr>
        <p:spPr>
          <a:xfrm flipH="1">
            <a:off x="5955879" y="5889660"/>
            <a:ext cx="2045866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Oval 187">
            <a:extLst>
              <a:ext uri="{FF2B5EF4-FFF2-40B4-BE49-F238E27FC236}">
                <a16:creationId xmlns:a16="http://schemas.microsoft.com/office/drawing/2014/main" id="{160B8D1D-185E-281B-D8F4-0FB8ED8CEE2A}"/>
              </a:ext>
            </a:extLst>
          </p:cNvPr>
          <p:cNvSpPr/>
          <p:nvPr/>
        </p:nvSpPr>
        <p:spPr>
          <a:xfrm>
            <a:off x="6943349" y="5112389"/>
            <a:ext cx="45719" cy="45719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Arc 188">
            <a:extLst>
              <a:ext uri="{FF2B5EF4-FFF2-40B4-BE49-F238E27FC236}">
                <a16:creationId xmlns:a16="http://schemas.microsoft.com/office/drawing/2014/main" id="{03330127-A10F-B9B4-9FEA-41BCFBFC6F00}"/>
              </a:ext>
            </a:extLst>
          </p:cNvPr>
          <p:cNvSpPr/>
          <p:nvPr/>
        </p:nvSpPr>
        <p:spPr>
          <a:xfrm rot="5400000">
            <a:off x="6790309" y="5415741"/>
            <a:ext cx="369986" cy="537369"/>
          </a:xfrm>
          <a:prstGeom prst="arc">
            <a:avLst>
              <a:gd name="adj1" fmla="val 16565554"/>
              <a:gd name="adj2" fmla="val 5023388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0" name="Straight Connector 189">
            <a:extLst>
              <a:ext uri="{FF2B5EF4-FFF2-40B4-BE49-F238E27FC236}">
                <a16:creationId xmlns:a16="http://schemas.microsoft.com/office/drawing/2014/main" id="{6B727C2F-513C-705F-F8B7-FA482F27350D}"/>
              </a:ext>
            </a:extLst>
          </p:cNvPr>
          <p:cNvCxnSpPr>
            <a:cxnSpLocks/>
          </p:cNvCxnSpPr>
          <p:nvPr/>
        </p:nvCxnSpPr>
        <p:spPr>
          <a:xfrm>
            <a:off x="5546160" y="5717132"/>
            <a:ext cx="288187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7" name="TextBox 196">
            <a:extLst>
              <a:ext uri="{FF2B5EF4-FFF2-40B4-BE49-F238E27FC236}">
                <a16:creationId xmlns:a16="http://schemas.microsoft.com/office/drawing/2014/main" id="{BAFB5A1C-E467-37C6-AA8D-779989901A6B}"/>
              </a:ext>
            </a:extLst>
          </p:cNvPr>
          <p:cNvSpPr txBox="1"/>
          <p:nvPr/>
        </p:nvSpPr>
        <p:spPr>
          <a:xfrm>
            <a:off x="5019660" y="4286502"/>
            <a:ext cx="5019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CFEB3B8B-DEB9-7DB8-2837-614DB9D9AA32}"/>
              </a:ext>
            </a:extLst>
          </p:cNvPr>
          <p:cNvSpPr txBox="1"/>
          <p:nvPr/>
        </p:nvSpPr>
        <p:spPr>
          <a:xfrm>
            <a:off x="4917576" y="3780252"/>
            <a:ext cx="10573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Short</a:t>
            </a:r>
            <a:r>
              <a:rPr lang="en-US" sz="1200" dirty="0"/>
              <a:t> </a:t>
            </a:r>
          </a:p>
        </p:txBody>
      </p:sp>
      <p:cxnSp>
        <p:nvCxnSpPr>
          <p:cNvPr id="199" name="Straight Connector 198">
            <a:extLst>
              <a:ext uri="{FF2B5EF4-FFF2-40B4-BE49-F238E27FC236}">
                <a16:creationId xmlns:a16="http://schemas.microsoft.com/office/drawing/2014/main" id="{F08E4753-AB6D-8C23-73AC-641076D557C4}"/>
              </a:ext>
            </a:extLst>
          </p:cNvPr>
          <p:cNvCxnSpPr>
            <a:cxnSpLocks/>
          </p:cNvCxnSpPr>
          <p:nvPr/>
        </p:nvCxnSpPr>
        <p:spPr>
          <a:xfrm>
            <a:off x="5347607" y="3905125"/>
            <a:ext cx="66872" cy="76910"/>
          </a:xfrm>
          <a:prstGeom prst="line">
            <a:avLst/>
          </a:prstGeom>
          <a:ln w="31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>
            <a:extLst>
              <a:ext uri="{FF2B5EF4-FFF2-40B4-BE49-F238E27FC236}">
                <a16:creationId xmlns:a16="http://schemas.microsoft.com/office/drawing/2014/main" id="{DBB134F9-546A-C476-37D7-FF5FDEA353A4}"/>
              </a:ext>
            </a:extLst>
          </p:cNvPr>
          <p:cNvCxnSpPr>
            <a:cxnSpLocks/>
          </p:cNvCxnSpPr>
          <p:nvPr/>
        </p:nvCxnSpPr>
        <p:spPr>
          <a:xfrm>
            <a:off x="5429849" y="3969659"/>
            <a:ext cx="80714" cy="2446"/>
          </a:xfrm>
          <a:prstGeom prst="line">
            <a:avLst/>
          </a:prstGeom>
          <a:ln w="3175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827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6AC88-A0AA-418A-B869-366B66A92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xG</a:t>
            </a:r>
            <a:r>
              <a:rPr lang="en-US" dirty="0"/>
              <a:t> from Corners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93987-873E-AF87-BE91-3441A362A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F1094-3948-3EDC-1AD8-3022C86083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4A136E-CD1E-09C6-005A-67C7187FAF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1200497"/>
            <a:ext cx="2736304" cy="4841243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7717D46E-22B5-7BDC-DE0C-2EF0874C9421}"/>
              </a:ext>
            </a:extLst>
          </p:cNvPr>
          <p:cNvSpPr/>
          <p:nvPr/>
        </p:nvSpPr>
        <p:spPr>
          <a:xfrm>
            <a:off x="251520" y="1340768"/>
            <a:ext cx="288032" cy="4608512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6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6AC88-A0AA-418A-B869-366B66A92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xG</a:t>
            </a:r>
            <a:r>
              <a:rPr lang="en-US" dirty="0"/>
              <a:t> from Corners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93987-873E-AF87-BE91-3441A362A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F1094-3948-3EDC-1AD8-3022C860838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1419B-37C6-E5DA-BE65-7510636CAC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200498"/>
            <a:ext cx="3515461" cy="4841244"/>
          </a:xfrm>
          <a:prstGeom prst="rect">
            <a:avLst/>
          </a:prstGeom>
        </p:spPr>
      </p:pic>
      <p:sp>
        <p:nvSpPr>
          <p:cNvPr id="7" name="Down Arrow 6">
            <a:extLst>
              <a:ext uri="{FF2B5EF4-FFF2-40B4-BE49-F238E27FC236}">
                <a16:creationId xmlns:a16="http://schemas.microsoft.com/office/drawing/2014/main" id="{85565142-5EF4-9663-E9BE-7C8D864C8FFD}"/>
              </a:ext>
            </a:extLst>
          </p:cNvPr>
          <p:cNvSpPr/>
          <p:nvPr/>
        </p:nvSpPr>
        <p:spPr>
          <a:xfrm>
            <a:off x="251520" y="1340768"/>
            <a:ext cx="288032" cy="4608512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B0635518-E176-3A21-2EB6-2CC4281F6880}"/>
              </a:ext>
            </a:extLst>
          </p:cNvPr>
          <p:cNvSpPr/>
          <p:nvPr/>
        </p:nvSpPr>
        <p:spPr>
          <a:xfrm>
            <a:off x="4235691" y="1340768"/>
            <a:ext cx="288032" cy="4608512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8F9723-A0F8-A6C5-AF64-259441A99B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552" y="1200497"/>
            <a:ext cx="2736304" cy="484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584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23036-1367-7F08-F542-DA99D6973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USA: Shots from Corners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51F7A-86F6-0B3E-24DF-3D11F32E7E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066364"/>
            <a:ext cx="8928992" cy="5139009"/>
          </a:xfrm>
        </p:spPr>
        <p:txBody>
          <a:bodyPr/>
          <a:lstStyle/>
          <a:p>
            <a:r>
              <a:rPr lang="en-US" dirty="0"/>
              <a:t>22 shots</a:t>
            </a:r>
          </a:p>
          <a:p>
            <a:r>
              <a:rPr lang="en-US" dirty="0"/>
              <a:t>From 21 corners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2B4FC-F9C7-0371-CAB8-520E8E8DC12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BEB765-B11F-6A29-DB1E-C410C7064E88}"/>
              </a:ext>
            </a:extLst>
          </p:cNvPr>
          <p:cNvSpPr txBox="1"/>
          <p:nvPr/>
        </p:nvSpPr>
        <p:spPr>
          <a:xfrm rot="16200000">
            <a:off x="1374816" y="3895089"/>
            <a:ext cx="132325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Attacking direction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7712E4-E257-514B-098D-208CAC543F76}"/>
              </a:ext>
            </a:extLst>
          </p:cNvPr>
          <p:cNvSpPr txBox="1"/>
          <p:nvPr/>
        </p:nvSpPr>
        <p:spPr>
          <a:xfrm>
            <a:off x="1905639" y="2704331"/>
            <a:ext cx="132325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Left sided corner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D379248-8773-E9CA-48AB-4A688F56ED42}"/>
              </a:ext>
            </a:extLst>
          </p:cNvPr>
          <p:cNvCxnSpPr>
            <a:cxnSpLocks/>
          </p:cNvCxnSpPr>
          <p:nvPr/>
        </p:nvCxnSpPr>
        <p:spPr>
          <a:xfrm flipV="1">
            <a:off x="2175333" y="3226162"/>
            <a:ext cx="18551" cy="1631656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1934589-6FD3-9040-0550-7C74F5726DA4}"/>
              </a:ext>
            </a:extLst>
          </p:cNvPr>
          <p:cNvSpPr/>
          <p:nvPr/>
        </p:nvSpPr>
        <p:spPr>
          <a:xfrm>
            <a:off x="1907704" y="2684984"/>
            <a:ext cx="5054957" cy="2461659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BDF0F23-1D81-657E-A155-C52A1B5C1F53}"/>
              </a:ext>
            </a:extLst>
          </p:cNvPr>
          <p:cNvCxnSpPr>
            <a:cxnSpLocks/>
          </p:cNvCxnSpPr>
          <p:nvPr/>
        </p:nvCxnSpPr>
        <p:spPr>
          <a:xfrm>
            <a:off x="2329156" y="3000956"/>
            <a:ext cx="4098664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3998700-1B45-4371-DCAE-580FF7F5E817}"/>
              </a:ext>
            </a:extLst>
          </p:cNvPr>
          <p:cNvCxnSpPr>
            <a:cxnSpLocks/>
          </p:cNvCxnSpPr>
          <p:nvPr/>
        </p:nvCxnSpPr>
        <p:spPr>
          <a:xfrm flipV="1">
            <a:off x="6427820" y="3000956"/>
            <a:ext cx="0" cy="20820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737603-7C4D-7E6C-6F09-3777C7CA3C96}"/>
              </a:ext>
            </a:extLst>
          </p:cNvPr>
          <p:cNvCxnSpPr>
            <a:cxnSpLocks/>
          </p:cNvCxnSpPr>
          <p:nvPr/>
        </p:nvCxnSpPr>
        <p:spPr>
          <a:xfrm flipV="1">
            <a:off x="2331022" y="3000955"/>
            <a:ext cx="0" cy="208207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44008D1-9C6E-49FC-363E-36ED32C772B9}"/>
              </a:ext>
            </a:extLst>
          </p:cNvPr>
          <p:cNvCxnSpPr>
            <a:cxnSpLocks/>
          </p:cNvCxnSpPr>
          <p:nvPr/>
        </p:nvCxnSpPr>
        <p:spPr>
          <a:xfrm flipH="1" flipV="1">
            <a:off x="2884895" y="3006772"/>
            <a:ext cx="1" cy="162968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161D16-37BC-4386-234B-8C86BA39C579}"/>
              </a:ext>
            </a:extLst>
          </p:cNvPr>
          <p:cNvCxnSpPr>
            <a:cxnSpLocks/>
          </p:cNvCxnSpPr>
          <p:nvPr/>
        </p:nvCxnSpPr>
        <p:spPr>
          <a:xfrm flipV="1">
            <a:off x="5766771" y="3000955"/>
            <a:ext cx="0" cy="162968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C71B96C4-ECCD-00DC-D3FF-1EB396DB8818}"/>
              </a:ext>
            </a:extLst>
          </p:cNvPr>
          <p:cNvSpPr/>
          <p:nvPr/>
        </p:nvSpPr>
        <p:spPr>
          <a:xfrm>
            <a:off x="2333311" y="3000954"/>
            <a:ext cx="70875" cy="59683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0CBA74-B5B1-B2C1-0F4F-0F8768E007A5}"/>
              </a:ext>
            </a:extLst>
          </p:cNvPr>
          <p:cNvSpPr/>
          <p:nvPr/>
        </p:nvSpPr>
        <p:spPr>
          <a:xfrm>
            <a:off x="6360167" y="3000953"/>
            <a:ext cx="70875" cy="59683"/>
          </a:xfrm>
          <a:prstGeom prst="rect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3EB52D-3DBE-3322-C2BA-5CB362BF5FEF}"/>
              </a:ext>
            </a:extLst>
          </p:cNvPr>
          <p:cNvSpPr/>
          <p:nvPr/>
        </p:nvSpPr>
        <p:spPr>
          <a:xfrm>
            <a:off x="3840721" y="2772308"/>
            <a:ext cx="974165" cy="225909"/>
          </a:xfrm>
          <a:prstGeom prst="rect">
            <a:avLst/>
          </a:prstGeom>
          <a:noFill/>
          <a:ln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E12EFC4-3ED6-59E1-4446-529638F1A8CE}"/>
              </a:ext>
            </a:extLst>
          </p:cNvPr>
          <p:cNvCxnSpPr>
            <a:cxnSpLocks/>
          </p:cNvCxnSpPr>
          <p:nvPr/>
        </p:nvCxnSpPr>
        <p:spPr>
          <a:xfrm>
            <a:off x="3295164" y="3517627"/>
            <a:ext cx="203774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AEF3A4-0545-FCE2-D140-BA836665FEF8}"/>
              </a:ext>
            </a:extLst>
          </p:cNvPr>
          <p:cNvCxnSpPr>
            <a:cxnSpLocks/>
          </p:cNvCxnSpPr>
          <p:nvPr/>
        </p:nvCxnSpPr>
        <p:spPr>
          <a:xfrm>
            <a:off x="3300548" y="2998217"/>
            <a:ext cx="0" cy="520725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5928BEF-F322-671F-0498-D5EEF6038780}"/>
              </a:ext>
            </a:extLst>
          </p:cNvPr>
          <p:cNvCxnSpPr>
            <a:cxnSpLocks/>
          </p:cNvCxnSpPr>
          <p:nvPr/>
        </p:nvCxnSpPr>
        <p:spPr>
          <a:xfrm>
            <a:off x="5340480" y="3001830"/>
            <a:ext cx="0" cy="51941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66811F3-E1EA-B3E4-1E30-F5C8EFFBE5F9}"/>
              </a:ext>
            </a:extLst>
          </p:cNvPr>
          <p:cNvCxnSpPr>
            <a:cxnSpLocks/>
          </p:cNvCxnSpPr>
          <p:nvPr/>
        </p:nvCxnSpPr>
        <p:spPr>
          <a:xfrm>
            <a:off x="3840721" y="2996902"/>
            <a:ext cx="0" cy="520725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475205F-262F-06A4-C5ED-2A562663963C}"/>
              </a:ext>
            </a:extLst>
          </p:cNvPr>
          <p:cNvCxnSpPr>
            <a:cxnSpLocks/>
          </p:cNvCxnSpPr>
          <p:nvPr/>
        </p:nvCxnSpPr>
        <p:spPr>
          <a:xfrm>
            <a:off x="4814886" y="2996902"/>
            <a:ext cx="0" cy="520725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F8E4CC2-1974-8DFA-1E8C-54FA7187CE1E}"/>
              </a:ext>
            </a:extLst>
          </p:cNvPr>
          <p:cNvCxnSpPr>
            <a:cxnSpLocks/>
          </p:cNvCxnSpPr>
          <p:nvPr/>
        </p:nvCxnSpPr>
        <p:spPr>
          <a:xfrm>
            <a:off x="3840721" y="3514037"/>
            <a:ext cx="0" cy="502564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581F370-3E8A-7F8A-879E-D7A6EB6873BB}"/>
              </a:ext>
            </a:extLst>
          </p:cNvPr>
          <p:cNvCxnSpPr>
            <a:cxnSpLocks/>
          </p:cNvCxnSpPr>
          <p:nvPr/>
        </p:nvCxnSpPr>
        <p:spPr>
          <a:xfrm flipH="1">
            <a:off x="4814886" y="3514037"/>
            <a:ext cx="1548" cy="502564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7BC1D48-E6EB-64A6-8D80-5E36CEB6A750}"/>
              </a:ext>
            </a:extLst>
          </p:cNvPr>
          <p:cNvCxnSpPr>
            <a:cxnSpLocks/>
          </p:cNvCxnSpPr>
          <p:nvPr/>
        </p:nvCxnSpPr>
        <p:spPr>
          <a:xfrm flipH="1">
            <a:off x="3302183" y="4016601"/>
            <a:ext cx="2038297" cy="0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F48B9F2-8DC6-C617-AA65-0A5A37E8D622}"/>
              </a:ext>
            </a:extLst>
          </p:cNvPr>
          <p:cNvCxnSpPr>
            <a:cxnSpLocks/>
          </p:cNvCxnSpPr>
          <p:nvPr/>
        </p:nvCxnSpPr>
        <p:spPr>
          <a:xfrm>
            <a:off x="5342218" y="3517651"/>
            <a:ext cx="3327" cy="1285514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309D8F6-EEA2-0759-15A2-E63F045F5CC1}"/>
              </a:ext>
            </a:extLst>
          </p:cNvPr>
          <p:cNvCxnSpPr>
            <a:cxnSpLocks/>
          </p:cNvCxnSpPr>
          <p:nvPr/>
        </p:nvCxnSpPr>
        <p:spPr>
          <a:xfrm flipH="1">
            <a:off x="3297318" y="3513572"/>
            <a:ext cx="4366" cy="1295686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A0C3604E-55B7-4242-24E4-16A0D4DA69E1}"/>
              </a:ext>
            </a:extLst>
          </p:cNvPr>
          <p:cNvCxnSpPr>
            <a:cxnSpLocks/>
          </p:cNvCxnSpPr>
          <p:nvPr/>
        </p:nvCxnSpPr>
        <p:spPr>
          <a:xfrm flipH="1">
            <a:off x="3294614" y="4803165"/>
            <a:ext cx="2045866" cy="0"/>
          </a:xfrm>
          <a:prstGeom prst="line">
            <a:avLst/>
          </a:prstGeom>
          <a:ln w="12700">
            <a:solidFill>
              <a:schemeClr val="bg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B7E4EF4-45DD-703F-1896-74F7C22C0E52}"/>
              </a:ext>
            </a:extLst>
          </p:cNvPr>
          <p:cNvSpPr txBox="1"/>
          <p:nvPr/>
        </p:nvSpPr>
        <p:spPr>
          <a:xfrm>
            <a:off x="3452955" y="3635869"/>
            <a:ext cx="50192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8A3CB93-46C1-E02E-C715-E705CE8A2BDD}"/>
              </a:ext>
            </a:extLst>
          </p:cNvPr>
          <p:cNvSpPr txBox="1"/>
          <p:nvPr/>
        </p:nvSpPr>
        <p:spPr>
          <a:xfrm>
            <a:off x="5313636" y="3449060"/>
            <a:ext cx="50192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4540B2E-51D8-06A5-6F33-949D8848716A}"/>
              </a:ext>
            </a:extLst>
          </p:cNvPr>
          <p:cNvSpPr txBox="1"/>
          <p:nvPr/>
        </p:nvSpPr>
        <p:spPr>
          <a:xfrm>
            <a:off x="3808211" y="4202898"/>
            <a:ext cx="1048181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FC53C1F-BFC9-1987-2A70-4768096C6D4F}"/>
              </a:ext>
            </a:extLst>
          </p:cNvPr>
          <p:cNvSpPr/>
          <p:nvPr/>
        </p:nvSpPr>
        <p:spPr>
          <a:xfrm>
            <a:off x="4282084" y="4025894"/>
            <a:ext cx="45719" cy="45719"/>
          </a:xfrm>
          <a:prstGeom prst="ellipse">
            <a:avLst/>
          </a:prstGeom>
          <a:noFill/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5FA2E4E2-48DC-8CA6-9C5E-B2FDD9C4A076}"/>
              </a:ext>
            </a:extLst>
          </p:cNvPr>
          <p:cNvSpPr/>
          <p:nvPr/>
        </p:nvSpPr>
        <p:spPr>
          <a:xfrm rot="5400000">
            <a:off x="4129044" y="4329246"/>
            <a:ext cx="369986" cy="537369"/>
          </a:xfrm>
          <a:prstGeom prst="arc">
            <a:avLst>
              <a:gd name="adj1" fmla="val 16565554"/>
              <a:gd name="adj2" fmla="val 5023388"/>
            </a:avLst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DA88063-379A-B343-036E-7D8B337CD709}"/>
              </a:ext>
            </a:extLst>
          </p:cNvPr>
          <p:cNvCxnSpPr>
            <a:cxnSpLocks/>
          </p:cNvCxnSpPr>
          <p:nvPr/>
        </p:nvCxnSpPr>
        <p:spPr>
          <a:xfrm>
            <a:off x="2884895" y="4630637"/>
            <a:ext cx="2881876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B786871-1F39-E229-3112-A568647DDB9F}"/>
              </a:ext>
            </a:extLst>
          </p:cNvPr>
          <p:cNvSpPr txBox="1"/>
          <p:nvPr/>
        </p:nvSpPr>
        <p:spPr>
          <a:xfrm>
            <a:off x="4070630" y="3636865"/>
            <a:ext cx="50192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88F179F-C2A2-9666-B6BE-CC65C4E40670}"/>
              </a:ext>
            </a:extLst>
          </p:cNvPr>
          <p:cNvSpPr txBox="1"/>
          <p:nvPr/>
        </p:nvSpPr>
        <p:spPr>
          <a:xfrm>
            <a:off x="4029671" y="3154725"/>
            <a:ext cx="579827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6B6E857-62F1-7C29-B07C-A084C293B922}"/>
              </a:ext>
            </a:extLst>
          </p:cNvPr>
          <p:cNvSpPr txBox="1"/>
          <p:nvPr/>
        </p:nvSpPr>
        <p:spPr>
          <a:xfrm>
            <a:off x="3336768" y="3129502"/>
            <a:ext cx="50192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B224A15-62E5-B4B2-7F46-0F48195EA75A}"/>
              </a:ext>
            </a:extLst>
          </p:cNvPr>
          <p:cNvSpPr txBox="1"/>
          <p:nvPr/>
        </p:nvSpPr>
        <p:spPr>
          <a:xfrm>
            <a:off x="4787416" y="3137974"/>
            <a:ext cx="50192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94FC7F-8DDF-A938-9F65-C4D74317F6D1}"/>
              </a:ext>
            </a:extLst>
          </p:cNvPr>
          <p:cNvSpPr txBox="1"/>
          <p:nvPr/>
        </p:nvSpPr>
        <p:spPr>
          <a:xfrm>
            <a:off x="4804055" y="3627289"/>
            <a:ext cx="50192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EE549CB-7238-5E37-CA5A-9C514A4BA3C4}"/>
              </a:ext>
            </a:extLst>
          </p:cNvPr>
          <p:cNvSpPr txBox="1"/>
          <p:nvPr/>
        </p:nvSpPr>
        <p:spPr>
          <a:xfrm>
            <a:off x="2838458" y="3635875"/>
            <a:ext cx="50192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D857E9A-B69C-8D15-CAE6-23F4D7B62ECB}"/>
              </a:ext>
            </a:extLst>
          </p:cNvPr>
          <p:cNvSpPr txBox="1"/>
          <p:nvPr/>
        </p:nvSpPr>
        <p:spPr>
          <a:xfrm>
            <a:off x="2358395" y="3200007"/>
            <a:ext cx="501926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294509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09054-28EC-0039-97AB-FF918B4E7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 Shots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8A3E1-306D-2669-7DF8-0770BFC5B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4C8E5A-8CF6-1426-16A9-73BD58F142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Content Placeholder 5" descr="A diagram of a football field&#10;&#10;Description automatically generated">
            <a:extLst>
              <a:ext uri="{FF2B5EF4-FFF2-40B4-BE49-F238E27FC236}">
                <a16:creationId xmlns:a16="http://schemas.microsoft.com/office/drawing/2014/main" id="{F6598028-3511-5D6E-D131-F29F54957E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358" y="1854386"/>
            <a:ext cx="4284010" cy="3626842"/>
          </a:xfrm>
          <a:prstGeom prst="rect">
            <a:avLst/>
          </a:prstGeom>
          <a:solidFill>
            <a:srgbClr val="B70D50"/>
          </a:solidFill>
        </p:spPr>
      </p:pic>
      <p:pic>
        <p:nvPicPr>
          <p:cNvPr id="6" name="Picture 5" descr="A diagram of a football field&#10;&#10;Description automatically generated">
            <a:extLst>
              <a:ext uri="{FF2B5EF4-FFF2-40B4-BE49-F238E27FC236}">
                <a16:creationId xmlns:a16="http://schemas.microsoft.com/office/drawing/2014/main" id="{9F47128C-7CE4-D46E-64EC-F617229BC1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246"/>
          <a:stretch/>
        </p:blipFill>
        <p:spPr>
          <a:xfrm>
            <a:off x="4541050" y="1854386"/>
            <a:ext cx="4581128" cy="362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5085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21B7F-2886-BAE9-0127-887541F48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Shot Outcome Corners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3E24A-9CDF-934A-8CAD-443035747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20CB1-6293-3EDC-6C97-3CA6EBD94B0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5" name="Content Placeholder 39" descr="A screenshot of a computer&#10;&#10;Description automatically generated">
            <a:extLst>
              <a:ext uri="{FF2B5EF4-FFF2-40B4-BE49-F238E27FC236}">
                <a16:creationId xmlns:a16="http://schemas.microsoft.com/office/drawing/2014/main" id="{38814734-A6DC-D135-98C9-3F4255DA51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560" y="1412775"/>
            <a:ext cx="7848872" cy="4281203"/>
          </a:xfrm>
          <a:prstGeom prst="rect">
            <a:avLst/>
          </a:prstGeom>
          <a:solidFill>
            <a:srgbClr val="B70D50"/>
          </a:solidFill>
        </p:spPr>
      </p:pic>
    </p:spTree>
    <p:extLst>
      <p:ext uri="{BB962C8B-B14F-4D97-AF65-F5344CB8AC3E}">
        <p14:creationId xmlns:p14="http://schemas.microsoft.com/office/powerpoint/2010/main" val="7740360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85954-9578-1691-AAF8-26B67C10C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Corner 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B6F72-B5A2-72A7-602E-B948563E8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ED6A7D-3653-82C8-A1FC-982FC72349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03D77BC6-812F-29C7-7F6C-BE0FA4A9D1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7624" y="1268760"/>
            <a:ext cx="6552728" cy="4774740"/>
          </a:xfrm>
          <a:prstGeom prst="rect">
            <a:avLst/>
          </a:prstGeom>
          <a:solidFill>
            <a:srgbClr val="B70D50"/>
          </a:solidFill>
        </p:spPr>
      </p:pic>
    </p:spTree>
    <p:extLst>
      <p:ext uri="{BB962C8B-B14F-4D97-AF65-F5344CB8AC3E}">
        <p14:creationId xmlns:p14="http://schemas.microsoft.com/office/powerpoint/2010/main" val="22559981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4801A-0C49-EF9E-5535-B505855E8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from Corners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15506-F01F-17ED-48FA-F8F87CC89C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98F041-055B-7458-CB5B-F41DE38214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D26E51FF-0A80-3AB1-1DAB-5A5ACB3173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2123727" y="1088739"/>
            <a:ext cx="4896545" cy="5184577"/>
          </a:xfrm>
          <a:prstGeom prst="rect">
            <a:avLst/>
          </a:prstGeom>
          <a:solidFill>
            <a:srgbClr val="B70D50"/>
          </a:solidFill>
        </p:spPr>
      </p:pic>
    </p:spTree>
    <p:extLst>
      <p:ext uri="{BB962C8B-B14F-4D97-AF65-F5344CB8AC3E}">
        <p14:creationId xmlns:p14="http://schemas.microsoft.com/office/powerpoint/2010/main" val="3332052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E46CE-F16D-5899-C007-49C8FC0C70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3DD57-4ABD-E3CB-DEBB-EDCE5033BC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C90AD4-BBC3-52CA-1B45-02C15916229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BF73D4A6-43C9-9D69-F9F8-EB2E4622338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1214693" y="572175"/>
            <a:ext cx="2418472" cy="4261115"/>
          </a:xfrm>
          <a:prstGeom prst="rect">
            <a:avLst/>
          </a:prstGeom>
          <a:solidFill>
            <a:srgbClr val="B70D50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F584EA-02A9-47D5-07FD-2E58DC1E6DA9}"/>
              </a:ext>
            </a:extLst>
          </p:cNvPr>
          <p:cNvSpPr txBox="1"/>
          <p:nvPr/>
        </p:nvSpPr>
        <p:spPr>
          <a:xfrm>
            <a:off x="611560" y="4185424"/>
            <a:ext cx="28803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Half-Volley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Left Foot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Open Play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8B40DA32-D559-95E2-8C11-F038BD1775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 rot="16200000" flipV="1">
            <a:off x="5596779" y="559479"/>
            <a:ext cx="2418473" cy="4286507"/>
          </a:xfrm>
          <a:prstGeom prst="rect">
            <a:avLst/>
          </a:prstGeom>
          <a:solidFill>
            <a:srgbClr val="B70D50"/>
          </a:solidFill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599283-AA73-BE89-7B30-F5903D0EAD94}"/>
              </a:ext>
            </a:extLst>
          </p:cNvPr>
          <p:cNvSpPr txBox="1"/>
          <p:nvPr/>
        </p:nvSpPr>
        <p:spPr>
          <a:xfrm>
            <a:off x="5508104" y="4274166"/>
            <a:ext cx="28803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Head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Open Play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1536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C7482-DEA3-CEDF-8BDF-91AA641B7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Goal- 360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DB713-9892-4BFF-EAA3-95198E884F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4AB7C1-B636-357C-086E-6D8265A5883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ED1957D3-9731-B2B5-183E-3316C793D4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472" y="2951384"/>
            <a:ext cx="8765056" cy="3070570"/>
          </a:xfrm>
          <a:prstGeom prst="rect">
            <a:avLst/>
          </a:prstGeom>
          <a:solidFill>
            <a:srgbClr val="B70D50"/>
          </a:solidFill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0A62D93-FD41-4FBA-142B-A185E987BF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 rot="16200000" flipV="1">
            <a:off x="3643833" y="684759"/>
            <a:ext cx="1512168" cy="2680170"/>
          </a:xfrm>
          <a:prstGeom prst="rect">
            <a:avLst/>
          </a:prstGeom>
          <a:solidFill>
            <a:srgbClr val="B70D50"/>
          </a:solidFill>
        </p:spPr>
      </p:pic>
    </p:spTree>
    <p:extLst>
      <p:ext uri="{BB962C8B-B14F-4D97-AF65-F5344CB8AC3E}">
        <p14:creationId xmlns:p14="http://schemas.microsoft.com/office/powerpoint/2010/main" val="2728363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3691A-1C14-E443-D657-ADBF0190F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7774D-E2BF-C882-8204-8F17149D46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EBC172-C44C-5DAC-99FB-0BD6F7487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075BDE-8AEA-63B9-EEF0-4BCA226073AD}"/>
              </a:ext>
            </a:extLst>
          </p:cNvPr>
          <p:cNvSpPr/>
          <p:nvPr/>
        </p:nvSpPr>
        <p:spPr>
          <a:xfrm>
            <a:off x="254340" y="4921706"/>
            <a:ext cx="8711558" cy="864096"/>
          </a:xfrm>
          <a:prstGeom prst="rect">
            <a:avLst/>
          </a:prstGeom>
          <a:solidFill>
            <a:srgbClr val="B70D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13">
            <a:extLst>
              <a:ext uri="{FF2B5EF4-FFF2-40B4-BE49-F238E27FC236}">
                <a16:creationId xmlns:a16="http://schemas.microsoft.com/office/drawing/2014/main" id="{7B79CC58-B644-41C9-C5FE-278966E8E1B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0068" y="1374192"/>
            <a:ext cx="3987800" cy="838200"/>
          </a:xfrm>
          <a:prstGeom prst="rect">
            <a:avLst/>
          </a:prstGeom>
          <a:solidFill>
            <a:srgbClr val="B70D50"/>
          </a:solidFill>
        </p:spPr>
      </p:pic>
    </p:spTree>
    <p:extLst>
      <p:ext uri="{BB962C8B-B14F-4D97-AF65-F5344CB8AC3E}">
        <p14:creationId xmlns:p14="http://schemas.microsoft.com/office/powerpoint/2010/main" val="26559020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9195D-C1A7-131A-9C8E-CFDF87010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Goal- Adding Further 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D8DD0-7053-8F6F-C275-83848E39C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95F70-42F5-6A85-84E8-CCFD748F9C7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97127690-8310-51F6-A287-38BE4F8643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 flipV="1">
            <a:off x="3275856" y="878584"/>
            <a:ext cx="2088232" cy="2664296"/>
          </a:xfrm>
          <a:prstGeom prst="rect">
            <a:avLst/>
          </a:prstGeom>
          <a:solidFill>
            <a:srgbClr val="B70D50"/>
          </a:solidFill>
        </p:spPr>
      </p:pic>
      <p:pic>
        <p:nvPicPr>
          <p:cNvPr id="6" name="Content Placeholder 10" descr="A diagram of a goal&#10;&#10;Description automatically generated">
            <a:extLst>
              <a:ext uri="{FF2B5EF4-FFF2-40B4-BE49-F238E27FC236}">
                <a16:creationId xmlns:a16="http://schemas.microsoft.com/office/drawing/2014/main" id="{D21E88A3-90F7-6FCB-5B76-6198A026CA3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792" y="3644049"/>
            <a:ext cx="8316416" cy="2079104"/>
          </a:xfrm>
          <a:prstGeom prst="rect">
            <a:avLst/>
          </a:prstGeom>
          <a:solidFill>
            <a:srgbClr val="B70D50"/>
          </a:solidFill>
        </p:spPr>
      </p:pic>
    </p:spTree>
    <p:extLst>
      <p:ext uri="{BB962C8B-B14F-4D97-AF65-F5344CB8AC3E}">
        <p14:creationId xmlns:p14="http://schemas.microsoft.com/office/powerpoint/2010/main" val="15743047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E462A-E94C-409F-B235-2689AB509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Passing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CDC0F-B429-2D79-7C21-CE43E1A779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AE613-A0A7-0EF9-0077-D8D010874A5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Content Placeholder 5" descr="A screenshot of a football game&#10;&#10;Description automatically generated">
            <a:extLst>
              <a:ext uri="{FF2B5EF4-FFF2-40B4-BE49-F238E27FC236}">
                <a16:creationId xmlns:a16="http://schemas.microsoft.com/office/drawing/2014/main" id="{02BC6B7B-D54C-46AF-90DA-33CF60AF3B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797" y="1261480"/>
            <a:ext cx="7183611" cy="4789074"/>
          </a:xfrm>
          <a:prstGeom prst="rect">
            <a:avLst/>
          </a:prstGeom>
          <a:solidFill>
            <a:srgbClr val="B70D50"/>
          </a:solidFill>
        </p:spPr>
      </p:pic>
    </p:spTree>
    <p:extLst>
      <p:ext uri="{BB962C8B-B14F-4D97-AF65-F5344CB8AC3E}">
        <p14:creationId xmlns:p14="http://schemas.microsoft.com/office/powerpoint/2010/main" val="25002896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CCD5A-B39B-A2FF-C4AE-93E356A67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Passing Network- Min Pass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57057-FDB3-9C68-1D3B-19EE2287D6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7B884E-B124-C79A-B2ED-18DBA42C339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BB30FE-C841-B001-E0FA-2AA9A3818718}"/>
              </a:ext>
            </a:extLst>
          </p:cNvPr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8174" y="3679607"/>
            <a:ext cx="3776400" cy="2520000"/>
          </a:xfrm>
          <a:prstGeom prst="rect">
            <a:avLst/>
          </a:prstGeom>
        </p:spPr>
      </p:pic>
      <p:pic>
        <p:nvPicPr>
          <p:cNvPr id="6" name="Picture 5" descr="A screenshot of a football game&#10;&#10;Description automatically generated">
            <a:extLst>
              <a:ext uri="{FF2B5EF4-FFF2-40B4-BE49-F238E27FC236}">
                <a16:creationId xmlns:a16="http://schemas.microsoft.com/office/drawing/2014/main" id="{D92272E7-8A2D-99C7-2821-9F21AB7C6758}"/>
              </a:ext>
            </a:extLst>
          </p:cNvPr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30" y="3679607"/>
            <a:ext cx="3776400" cy="2520000"/>
          </a:xfrm>
          <a:prstGeom prst="rect">
            <a:avLst/>
          </a:prstGeom>
        </p:spPr>
      </p:pic>
      <p:pic>
        <p:nvPicPr>
          <p:cNvPr id="7" name="Picture 6" descr="A screenshot of a football game&#10;&#10;Description automatically generated">
            <a:extLst>
              <a:ext uri="{FF2B5EF4-FFF2-40B4-BE49-F238E27FC236}">
                <a16:creationId xmlns:a16="http://schemas.microsoft.com/office/drawing/2014/main" id="{CE1D0633-3926-62D9-AC7B-664E218E513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9992" y="1121902"/>
            <a:ext cx="3774582" cy="2520000"/>
          </a:xfrm>
          <a:prstGeom prst="rect">
            <a:avLst/>
          </a:prstGeom>
        </p:spPr>
      </p:pic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AA997CAB-9F40-27E5-EB4C-4E922868275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330" y="1124744"/>
            <a:ext cx="3780000" cy="2520000"/>
          </a:xfrm>
          <a:prstGeom prst="rect">
            <a:avLst/>
          </a:prstGeom>
          <a:solidFill>
            <a:srgbClr val="B70D50"/>
          </a:solidFill>
        </p:spPr>
      </p:pic>
    </p:spTree>
    <p:extLst>
      <p:ext uri="{BB962C8B-B14F-4D97-AF65-F5344CB8AC3E}">
        <p14:creationId xmlns:p14="http://schemas.microsoft.com/office/powerpoint/2010/main" val="7609615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37AB9-0081-E667-7E5E-EF4DE1F18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Passing Networks</a:t>
            </a:r>
          </a:p>
        </p:txBody>
      </p:sp>
      <p:pic>
        <p:nvPicPr>
          <p:cNvPr id="6" name="Content Placeholder 5" descr="A screenshot of a football game&#10;&#10;Description automatically generated">
            <a:extLst>
              <a:ext uri="{FF2B5EF4-FFF2-40B4-BE49-F238E27FC236}">
                <a16:creationId xmlns:a16="http://schemas.microsoft.com/office/drawing/2014/main" id="{D9FC740E-8DAD-1046-16BE-2CE6AC7AAD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946" y="1098550"/>
            <a:ext cx="7708107" cy="51387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EA7F46-600D-0FEA-D507-9874232D04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0668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B5268-E85B-194D-8172-8E61A631C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Passing Networks</a:t>
            </a:r>
          </a:p>
        </p:txBody>
      </p:sp>
      <p:pic>
        <p:nvPicPr>
          <p:cNvPr id="6" name="Content Placeholder 5" descr="A football field with lines and circles&#10;&#10;Description automatically generated">
            <a:extLst>
              <a:ext uri="{FF2B5EF4-FFF2-40B4-BE49-F238E27FC236}">
                <a16:creationId xmlns:a16="http://schemas.microsoft.com/office/drawing/2014/main" id="{A1A6B9FC-18EA-C1D7-23AC-B3343C234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946" y="1098550"/>
            <a:ext cx="7708107" cy="51387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9E8A07-1444-D473-6438-7E59120CEC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9805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A6D85-CA66-9A33-B5D0-AC35F7CB7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Passing Networks</a:t>
            </a:r>
          </a:p>
        </p:txBody>
      </p:sp>
      <p:pic>
        <p:nvPicPr>
          <p:cNvPr id="6" name="Content Placeholder 5" descr="A screenshot of a football field&#10;&#10;Description automatically generated">
            <a:extLst>
              <a:ext uri="{FF2B5EF4-FFF2-40B4-BE49-F238E27FC236}">
                <a16:creationId xmlns:a16="http://schemas.microsoft.com/office/drawing/2014/main" id="{7EC19B94-4C04-35E2-91FC-AF12426EB0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946" y="1098550"/>
            <a:ext cx="7708107" cy="51387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06836-5A14-D3FB-DFE2-AAD03D969F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5902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A1993-525E-B7BD-3F5D-AD3E6896C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Passing Networks</a:t>
            </a:r>
          </a:p>
        </p:txBody>
      </p:sp>
      <p:pic>
        <p:nvPicPr>
          <p:cNvPr id="6" name="Content Placeholder 5" descr="A diagram of a football field&#10;&#10;Description automatically generated">
            <a:extLst>
              <a:ext uri="{FF2B5EF4-FFF2-40B4-BE49-F238E27FC236}">
                <a16:creationId xmlns:a16="http://schemas.microsoft.com/office/drawing/2014/main" id="{B125CD41-4B5E-C2ED-75B1-83E89B2258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7946" y="1098550"/>
            <a:ext cx="7708107" cy="51387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308759-8F0D-7BEA-70B4-9FA124B9BA4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566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59FE3-7EE8-BFA6-64B3-4941A6CAB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F6C44-531A-BADA-45CA-4F478E3AD3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>
              <a:solidFill>
                <a:schemeClr val="bg1"/>
              </a:solidFill>
              <a:latin typeface="+mn-lt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2800" dirty="0">
                <a:solidFill>
                  <a:schemeClr val="bg1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http://statsbomb.com/wpcontent/uploads/2019/12/Using-StatsBomb-Data-In-R.pdf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 </a:t>
            </a:r>
          </a:p>
          <a:p>
            <a:endParaRPr lang="en-US" dirty="0"/>
          </a:p>
          <a:p>
            <a:r>
              <a:rPr lang="en-US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https://statsbomb.com/articles/soccer/statsbomb-360-analysing-the-best-corner-teams-in-europe/</a:t>
            </a: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83273-FDB1-236C-9441-5D10126C69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61045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A885ED-398E-A662-C13F-BF4F5FEA095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132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3691A-1C14-E443-D657-ADBF0190F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7774D-E2BF-C882-8204-8F17149D46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EBC172-C44C-5DAC-99FB-0BD6F7487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5" descr="A screenshot of a sports program&#10;&#10;Description automatically generated">
            <a:extLst>
              <a:ext uri="{FF2B5EF4-FFF2-40B4-BE49-F238E27FC236}">
                <a16:creationId xmlns:a16="http://schemas.microsoft.com/office/drawing/2014/main" id="{A11F1748-DF53-185E-7076-09CE55EA3F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557760"/>
            <a:ext cx="8494124" cy="1529831"/>
          </a:xfrm>
          <a:prstGeom prst="rect">
            <a:avLst/>
          </a:prstGeom>
          <a:solidFill>
            <a:srgbClr val="B70D50"/>
          </a:solidFill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6FE2BBA2-0CD6-2BB6-FFF2-198F48C13461}"/>
              </a:ext>
            </a:extLst>
          </p:cNvPr>
          <p:cNvSpPr/>
          <p:nvPr/>
        </p:nvSpPr>
        <p:spPr>
          <a:xfrm>
            <a:off x="3779912" y="2398981"/>
            <a:ext cx="1008112" cy="933697"/>
          </a:xfrm>
          <a:prstGeom prst="downArrow">
            <a:avLst/>
          </a:prstGeom>
          <a:solidFill>
            <a:srgbClr val="621B40"/>
          </a:solidFill>
          <a:ln>
            <a:solidFill>
              <a:srgbClr val="B70D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86E3F00-D48E-FB33-606B-CBE7C04EDDCE}"/>
              </a:ext>
            </a:extLst>
          </p:cNvPr>
          <p:cNvSpPr/>
          <p:nvPr/>
        </p:nvSpPr>
        <p:spPr>
          <a:xfrm>
            <a:off x="395536" y="4509120"/>
            <a:ext cx="8494124" cy="578471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13">
            <a:extLst>
              <a:ext uri="{FF2B5EF4-FFF2-40B4-BE49-F238E27FC236}">
                <a16:creationId xmlns:a16="http://schemas.microsoft.com/office/drawing/2014/main" id="{8BA80801-FB73-75F0-28B4-CBE5C3E10D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0068" y="1374192"/>
            <a:ext cx="3987800" cy="838200"/>
          </a:xfrm>
          <a:prstGeom prst="rect">
            <a:avLst/>
          </a:prstGeom>
          <a:solidFill>
            <a:srgbClr val="B70D50"/>
          </a:solidFill>
        </p:spPr>
      </p:pic>
    </p:spTree>
    <p:extLst>
      <p:ext uri="{BB962C8B-B14F-4D97-AF65-F5344CB8AC3E}">
        <p14:creationId xmlns:p14="http://schemas.microsoft.com/office/powerpoint/2010/main" val="3432984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3691A-1C14-E443-D657-ADBF0190F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B7774D-E2BF-C882-8204-8F17149D46E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EEBC172-C44C-5DAC-99FB-0BD6F7487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Content Placeholder 5" descr="A screenshot of a sports program&#10;&#10;Description automatically generated">
            <a:extLst>
              <a:ext uri="{FF2B5EF4-FFF2-40B4-BE49-F238E27FC236}">
                <a16:creationId xmlns:a16="http://schemas.microsoft.com/office/drawing/2014/main" id="{A11F1748-DF53-185E-7076-09CE55EA3FB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557760"/>
            <a:ext cx="8494124" cy="1529831"/>
          </a:xfrm>
          <a:prstGeom prst="rect">
            <a:avLst/>
          </a:prstGeom>
          <a:solidFill>
            <a:srgbClr val="B70D50"/>
          </a:solidFill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6FE2BBA2-0CD6-2BB6-FFF2-198F48C13461}"/>
              </a:ext>
            </a:extLst>
          </p:cNvPr>
          <p:cNvSpPr/>
          <p:nvPr/>
        </p:nvSpPr>
        <p:spPr>
          <a:xfrm>
            <a:off x="3779912" y="2398981"/>
            <a:ext cx="1008112" cy="933697"/>
          </a:xfrm>
          <a:prstGeom prst="downArrow">
            <a:avLst/>
          </a:prstGeom>
          <a:solidFill>
            <a:srgbClr val="621B40"/>
          </a:solidFill>
          <a:ln>
            <a:solidFill>
              <a:srgbClr val="B70D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86E3F00-D48E-FB33-606B-CBE7C04EDDCE}"/>
              </a:ext>
            </a:extLst>
          </p:cNvPr>
          <p:cNvSpPr/>
          <p:nvPr/>
        </p:nvSpPr>
        <p:spPr>
          <a:xfrm>
            <a:off x="395536" y="4653136"/>
            <a:ext cx="8494124" cy="268570"/>
          </a:xfrm>
          <a:prstGeom prst="round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B52206-85E1-36FD-7E6A-EAEB5DE3AC06}"/>
              </a:ext>
            </a:extLst>
          </p:cNvPr>
          <p:cNvSpPr/>
          <p:nvPr/>
        </p:nvSpPr>
        <p:spPr>
          <a:xfrm>
            <a:off x="286819" y="3789040"/>
            <a:ext cx="8711558" cy="864096"/>
          </a:xfrm>
          <a:prstGeom prst="rect">
            <a:avLst/>
          </a:prstGeom>
          <a:solidFill>
            <a:srgbClr val="B70D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075BDE-8AEA-63B9-EEF0-4BCA226073AD}"/>
              </a:ext>
            </a:extLst>
          </p:cNvPr>
          <p:cNvSpPr/>
          <p:nvPr/>
        </p:nvSpPr>
        <p:spPr>
          <a:xfrm>
            <a:off x="254340" y="4921706"/>
            <a:ext cx="8711558" cy="864096"/>
          </a:xfrm>
          <a:prstGeom prst="rect">
            <a:avLst/>
          </a:prstGeom>
          <a:solidFill>
            <a:srgbClr val="B70D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Content Placeholder 13">
            <a:extLst>
              <a:ext uri="{FF2B5EF4-FFF2-40B4-BE49-F238E27FC236}">
                <a16:creationId xmlns:a16="http://schemas.microsoft.com/office/drawing/2014/main" id="{7B79CC58-B644-41C9-C5FE-278966E8E1B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0068" y="1374192"/>
            <a:ext cx="3987800" cy="838200"/>
          </a:xfrm>
          <a:prstGeom prst="rect">
            <a:avLst/>
          </a:prstGeom>
          <a:solidFill>
            <a:srgbClr val="B70D50"/>
          </a:solidFill>
        </p:spPr>
      </p:pic>
    </p:spTree>
    <p:extLst>
      <p:ext uri="{BB962C8B-B14F-4D97-AF65-F5344CB8AC3E}">
        <p14:creationId xmlns:p14="http://schemas.microsoft.com/office/powerpoint/2010/main" val="2278992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BD1EA-6A4C-B1F0-A7EF-091FC4CB4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Importing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BE6CC-72AB-C922-79F5-8A2417E7CC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DC7F03B-8B4D-AFFB-79D4-8453BB888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60605A-E5C0-C7F6-58C7-8B7990AA0650}"/>
              </a:ext>
            </a:extLst>
          </p:cNvPr>
          <p:cNvSpPr/>
          <p:nvPr/>
        </p:nvSpPr>
        <p:spPr>
          <a:xfrm>
            <a:off x="183742" y="2574913"/>
            <a:ext cx="8711558" cy="864096"/>
          </a:xfrm>
          <a:prstGeom prst="rect">
            <a:avLst/>
          </a:prstGeom>
          <a:solidFill>
            <a:srgbClr val="B70D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9">
            <a:extLst>
              <a:ext uri="{FF2B5EF4-FFF2-40B4-BE49-F238E27FC236}">
                <a16:creationId xmlns:a16="http://schemas.microsoft.com/office/drawing/2014/main" id="{16A485B4-08C0-70BA-4631-0C86444886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221" y="1268760"/>
            <a:ext cx="8711558" cy="515604"/>
          </a:xfrm>
          <a:prstGeom prst="rect">
            <a:avLst/>
          </a:prstGeom>
          <a:solidFill>
            <a:srgbClr val="B70D50"/>
          </a:solidFill>
        </p:spPr>
      </p:pic>
      <p:pic>
        <p:nvPicPr>
          <p:cNvPr id="14" name="Content Placeholder 13" descr="A screenshot of a computer&#10;&#10;Description automatically generated">
            <a:extLst>
              <a:ext uri="{FF2B5EF4-FFF2-40B4-BE49-F238E27FC236}">
                <a16:creationId xmlns:a16="http://schemas.microsoft.com/office/drawing/2014/main" id="{FC7A8A6B-CA9F-D81B-D668-D658A9B3075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050" y="2968439"/>
            <a:ext cx="8089900" cy="1213682"/>
          </a:xfrm>
          <a:prstGeom prst="rect">
            <a:avLst/>
          </a:prstGeom>
          <a:solidFill>
            <a:srgbClr val="B70D50"/>
          </a:solidFill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97CEB6C-5CBE-DA5F-9071-3A760A45C2E1}"/>
              </a:ext>
            </a:extLst>
          </p:cNvPr>
          <p:cNvCxnSpPr>
            <a:cxnSpLocks/>
          </p:cNvCxnSpPr>
          <p:nvPr/>
        </p:nvCxnSpPr>
        <p:spPr>
          <a:xfrm>
            <a:off x="1187624" y="1784364"/>
            <a:ext cx="1440160" cy="1644636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C441FA7-36F8-409C-9639-9A4648FD721D}"/>
              </a:ext>
            </a:extLst>
          </p:cNvPr>
          <p:cNvCxnSpPr>
            <a:cxnSpLocks/>
          </p:cNvCxnSpPr>
          <p:nvPr/>
        </p:nvCxnSpPr>
        <p:spPr>
          <a:xfrm>
            <a:off x="1848198" y="1697237"/>
            <a:ext cx="2291754" cy="1731763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043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BD1EA-6A4C-B1F0-A7EF-091FC4CB4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Importing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EBE6CC-72AB-C922-79F5-8A2417E7CC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DC7F03B-8B4D-AFFB-79D4-8453BB8887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df_matches</a:t>
            </a:r>
            <a:r>
              <a:rPr lang="en-US" sz="2400" dirty="0"/>
              <a:t> = this imports data relating to each match in the dataset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 err="1"/>
              <a:t>df_events</a:t>
            </a:r>
            <a:r>
              <a:rPr lang="en-US" sz="2400" dirty="0"/>
              <a:t> = this imports data relating to events in the dataset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					</a:t>
            </a:r>
          </a:p>
        </p:txBody>
      </p:sp>
      <p:pic>
        <p:nvPicPr>
          <p:cNvPr id="14" name="Content Placeholder 13" descr="A screenshot of a computer&#10;&#10;Description automatically generated">
            <a:extLst>
              <a:ext uri="{FF2B5EF4-FFF2-40B4-BE49-F238E27FC236}">
                <a16:creationId xmlns:a16="http://schemas.microsoft.com/office/drawing/2014/main" id="{FC7A8A6B-CA9F-D81B-D668-D658A9B307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050" y="2968439"/>
            <a:ext cx="8089900" cy="1213682"/>
          </a:xfrm>
          <a:prstGeom prst="rect">
            <a:avLst/>
          </a:prstGeom>
          <a:solidFill>
            <a:srgbClr val="B70D50"/>
          </a:solidFill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9AAA84-99CD-0B60-3F2B-145FE210E7E9}"/>
              </a:ext>
            </a:extLst>
          </p:cNvPr>
          <p:cNvSpPr txBox="1"/>
          <p:nvPr/>
        </p:nvSpPr>
        <p:spPr>
          <a:xfrm>
            <a:off x="6156176" y="5944924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+mn-lt"/>
              </a:rPr>
              <a:t>*naming convention- </a:t>
            </a:r>
            <a:r>
              <a:rPr lang="en-US" sz="1400" dirty="0" err="1">
                <a:solidFill>
                  <a:schemeClr val="bg1"/>
                </a:solidFill>
                <a:latin typeface="+mn-lt"/>
              </a:rPr>
              <a:t>df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 = </a:t>
            </a:r>
            <a:r>
              <a:rPr lang="en-US" sz="1400" dirty="0" err="1">
                <a:solidFill>
                  <a:schemeClr val="bg1"/>
                </a:solidFill>
                <a:latin typeface="+mn-lt"/>
              </a:rPr>
              <a:t>dataframe</a:t>
            </a:r>
            <a:endParaRPr lang="en-US" sz="1400" dirty="0">
              <a:solidFill>
                <a:schemeClr val="bg1"/>
              </a:solidFill>
              <a:latin typeface="+mn-lt"/>
            </a:endParaRPr>
          </a:p>
          <a:p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BC08EFF-69D3-90F3-D7DB-321BF5CA4CD4}"/>
              </a:ext>
            </a:extLst>
          </p:cNvPr>
          <p:cNvCxnSpPr>
            <a:cxnSpLocks/>
          </p:cNvCxnSpPr>
          <p:nvPr/>
        </p:nvCxnSpPr>
        <p:spPr>
          <a:xfrm flipH="1">
            <a:off x="1043608" y="1969790"/>
            <a:ext cx="252028" cy="160549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109EFE-07C7-D99F-5DE8-3BF6E899B9AC}"/>
              </a:ext>
            </a:extLst>
          </p:cNvPr>
          <p:cNvCxnSpPr>
            <a:cxnSpLocks/>
          </p:cNvCxnSpPr>
          <p:nvPr/>
        </p:nvCxnSpPr>
        <p:spPr>
          <a:xfrm flipH="1" flipV="1">
            <a:off x="1043608" y="4037675"/>
            <a:ext cx="126014" cy="82809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957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D933C-D7D9-B2A3-0618-36E8A97CF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Importing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71ADE-54D4-43CD-B7E2-E7DA98185E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4DDB53-9CE5-2945-9C3A-8A6752BBF3C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ADA6C860-4400-CE6D-363A-DDCFE1240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" name="Content Placeholder 5">
            <a:extLst>
              <a:ext uri="{FF2B5EF4-FFF2-40B4-BE49-F238E27FC236}">
                <a16:creationId xmlns:a16="http://schemas.microsoft.com/office/drawing/2014/main" id="{9E9FFADF-4AC7-E3D8-F7F2-4DFAA4712A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4346464"/>
            <a:ext cx="8928100" cy="853421"/>
          </a:xfrm>
          <a:prstGeom prst="rect">
            <a:avLst/>
          </a:prstGeom>
          <a:solidFill>
            <a:srgbClr val="B70D50"/>
          </a:solidFill>
        </p:spPr>
      </p:pic>
      <p:pic>
        <p:nvPicPr>
          <p:cNvPr id="18" name="Content Placeholder 13" descr="A screenshot of a computer&#10;&#10;Description automatically generated">
            <a:extLst>
              <a:ext uri="{FF2B5EF4-FFF2-40B4-BE49-F238E27FC236}">
                <a16:creationId xmlns:a16="http://schemas.microsoft.com/office/drawing/2014/main" id="{7C301A10-1DEF-46A3-7163-2CE61CE5A0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576" y="1749157"/>
            <a:ext cx="8089900" cy="1213682"/>
          </a:xfrm>
          <a:prstGeom prst="rect">
            <a:avLst/>
          </a:prstGeom>
          <a:solidFill>
            <a:srgbClr val="B70D50"/>
          </a:solidFill>
        </p:spPr>
      </p:pic>
      <p:sp>
        <p:nvSpPr>
          <p:cNvPr id="19" name="Down Arrow 18">
            <a:extLst>
              <a:ext uri="{FF2B5EF4-FFF2-40B4-BE49-F238E27FC236}">
                <a16:creationId xmlns:a16="http://schemas.microsoft.com/office/drawing/2014/main" id="{6319F114-8F23-4B7D-BF72-33054B360B41}"/>
              </a:ext>
            </a:extLst>
          </p:cNvPr>
          <p:cNvSpPr/>
          <p:nvPr/>
        </p:nvSpPr>
        <p:spPr>
          <a:xfrm>
            <a:off x="4067498" y="3146844"/>
            <a:ext cx="1008112" cy="933697"/>
          </a:xfrm>
          <a:prstGeom prst="downArrow">
            <a:avLst/>
          </a:prstGeom>
          <a:solidFill>
            <a:srgbClr val="621B40"/>
          </a:solidFill>
          <a:ln>
            <a:solidFill>
              <a:srgbClr val="B70D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27334"/>
      </p:ext>
    </p:extLst>
  </p:cSld>
  <p:clrMapOvr>
    <a:masterClrMapping/>
  </p:clrMapOvr>
</p:sld>
</file>

<file path=ppt/theme/theme1.xml><?xml version="1.0" encoding="utf-8"?>
<a:theme xmlns:a="http://schemas.openxmlformats.org/drawingml/2006/main" name="Sheffield Hallam Theme v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HU Main Bod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Sheffield Hallam Theme v1</Template>
  <TotalTime>40765</TotalTime>
  <Words>494</Words>
  <Application>Microsoft Macintosh PowerPoint</Application>
  <PresentationFormat>On-screen Show (4:3)</PresentationFormat>
  <Paragraphs>227</Paragraphs>
  <Slides>48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4" baseType="lpstr">
      <vt:lpstr>Arial</vt:lpstr>
      <vt:lpstr>Calibri</vt:lpstr>
      <vt:lpstr>FS Clerkenwell</vt:lpstr>
      <vt:lpstr>Times New Roman</vt:lpstr>
      <vt:lpstr>Sheffield Hallam Theme v1</vt:lpstr>
      <vt:lpstr>SHU Main Body</vt:lpstr>
      <vt:lpstr>Statsbomb Data </vt:lpstr>
      <vt:lpstr>Statsbomb</vt:lpstr>
      <vt:lpstr>StatsBomb and R</vt:lpstr>
      <vt:lpstr>Datasets</vt:lpstr>
      <vt:lpstr>Datasets</vt:lpstr>
      <vt:lpstr>Datasets</vt:lpstr>
      <vt:lpstr>Importing Data</vt:lpstr>
      <vt:lpstr>Importing Data</vt:lpstr>
      <vt:lpstr>Importing Data</vt:lpstr>
      <vt:lpstr>Importing Data</vt:lpstr>
      <vt:lpstr>Importing Data</vt:lpstr>
      <vt:lpstr>Importing Data</vt:lpstr>
      <vt:lpstr>Raw Event Data</vt:lpstr>
      <vt:lpstr>StatsBombR: Function: allclean </vt:lpstr>
      <vt:lpstr>StatsBombR: Function: allclean </vt:lpstr>
      <vt:lpstr>Clean: Events</vt:lpstr>
      <vt:lpstr>CSV Files</vt:lpstr>
      <vt:lpstr>StatsBomb: Competitors</vt:lpstr>
      <vt:lpstr>StatsBomb Event Data</vt:lpstr>
      <vt:lpstr>StatsBomb 360</vt:lpstr>
      <vt:lpstr>360 Dataset</vt:lpstr>
      <vt:lpstr>Data Example</vt:lpstr>
      <vt:lpstr>World Cup 2023-Corners</vt:lpstr>
      <vt:lpstr>Corner Summary</vt:lpstr>
      <vt:lpstr>Corner Summary</vt:lpstr>
      <vt:lpstr>USA: Example </vt:lpstr>
      <vt:lpstr>USA: 35 Corner</vt:lpstr>
      <vt:lpstr>Technique</vt:lpstr>
      <vt:lpstr>Technique and Location</vt:lpstr>
      <vt:lpstr>Technique and Location</vt:lpstr>
      <vt:lpstr>xG from Corners </vt:lpstr>
      <vt:lpstr>xG from Corners </vt:lpstr>
      <vt:lpstr>USA: Shots from Corners</vt:lpstr>
      <vt:lpstr>USA Shots</vt:lpstr>
      <vt:lpstr>Shot Outcome Corners </vt:lpstr>
      <vt:lpstr>Corner Outcome</vt:lpstr>
      <vt:lpstr>Goals from Corners</vt:lpstr>
      <vt:lpstr>Goals</vt:lpstr>
      <vt:lpstr>Goal- 360 Data</vt:lpstr>
      <vt:lpstr>Goal- Adding Further Context</vt:lpstr>
      <vt:lpstr>Passing Networks</vt:lpstr>
      <vt:lpstr>Passing Network- Min Pass</vt:lpstr>
      <vt:lpstr>Passing Networks</vt:lpstr>
      <vt:lpstr>Passing Networks</vt:lpstr>
      <vt:lpstr>Passing Networks</vt:lpstr>
      <vt:lpstr>Passing Networks</vt:lpstr>
      <vt:lpstr>Examples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Sharron Bardsley</dc:creator>
  <cp:lastModifiedBy>Stone, Joseph A</cp:lastModifiedBy>
  <cp:revision>390</cp:revision>
  <cp:lastPrinted>2012-03-05T14:56:53Z</cp:lastPrinted>
  <dcterms:created xsi:type="dcterms:W3CDTF">2012-01-27T13:24:50Z</dcterms:created>
  <dcterms:modified xsi:type="dcterms:W3CDTF">2024-01-16T11:40:45Z</dcterms:modified>
</cp:coreProperties>
</file>